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sldIdLst>
    <p:sldId id="256" r:id="rId2"/>
    <p:sldId id="286" r:id="rId3"/>
    <p:sldId id="287" r:id="rId4"/>
    <p:sldId id="290" r:id="rId5"/>
    <p:sldId id="288" r:id="rId6"/>
    <p:sldId id="257" r:id="rId7"/>
    <p:sldId id="259" r:id="rId8"/>
    <p:sldId id="260" r:id="rId9"/>
    <p:sldId id="261" r:id="rId10"/>
    <p:sldId id="262" r:id="rId11"/>
    <p:sldId id="263" r:id="rId12"/>
    <p:sldId id="264" r:id="rId13"/>
    <p:sldId id="265" r:id="rId14"/>
    <p:sldId id="266" r:id="rId15"/>
    <p:sldId id="289" r:id="rId16"/>
    <p:sldId id="292" r:id="rId17"/>
    <p:sldId id="297" r:id="rId18"/>
    <p:sldId id="298" r:id="rId19"/>
    <p:sldId id="311" r:id="rId20"/>
    <p:sldId id="293" r:id="rId21"/>
    <p:sldId id="294" r:id="rId22"/>
    <p:sldId id="295" r:id="rId23"/>
    <p:sldId id="296" r:id="rId24"/>
    <p:sldId id="304" r:id="rId25"/>
    <p:sldId id="305" r:id="rId26"/>
    <p:sldId id="306" r:id="rId27"/>
    <p:sldId id="307" r:id="rId28"/>
    <p:sldId id="308" r:id="rId29"/>
    <p:sldId id="309" r:id="rId30"/>
    <p:sldId id="270" r:id="rId31"/>
    <p:sldId id="276" r:id="rId32"/>
    <p:sldId id="277" r:id="rId33"/>
    <p:sldId id="278" r:id="rId34"/>
    <p:sldId id="279" r:id="rId35"/>
    <p:sldId id="285" r:id="rId36"/>
    <p:sldId id="291" r:id="rId37"/>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5" d="100"/>
          <a:sy n="65" d="100"/>
        </p:scale>
        <p:origin x="108" y="3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diagrams/_rels/data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 Id="rId4" Type="http://schemas.openxmlformats.org/officeDocument/2006/relationships/image" Target="../media/image6.png"/></Relationships>
</file>

<file path=ppt/diagrams/_rels/drawing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 Id="rId4" Type="http://schemas.openxmlformats.org/officeDocument/2006/relationships/image" Target="../media/image6.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353E5B9-4222-48D8-A92D-2B0BFD43241B}" type="doc">
      <dgm:prSet loTypeId="urn:microsoft.com/office/officeart/2005/8/layout/hList7#1" loCatId="list" qsTypeId="urn:microsoft.com/office/officeart/2005/8/quickstyle/3d1" qsCatId="3D" csTypeId="urn:microsoft.com/office/officeart/2005/8/colors/accent1_2" csCatId="accent1" phldr="1"/>
      <dgm:spPr/>
      <dgm:t>
        <a:bodyPr/>
        <a:lstStyle/>
        <a:p>
          <a:endParaRPr lang="en-US"/>
        </a:p>
      </dgm:t>
    </dgm:pt>
    <dgm:pt modelId="{C7F3892B-C4A1-48E5-A291-D39131AF52D9}">
      <dgm:prSet phldrT="[Texte]" custT="1"/>
      <dgm:spPr/>
      <dgm:t>
        <a:bodyPr/>
        <a:lstStyle/>
        <a:p>
          <a:r>
            <a:rPr lang="fr-FR" sz="1800" dirty="0" smtClean="0"/>
            <a:t>Formation des agents </a:t>
          </a:r>
          <a:endParaRPr lang="en-US" sz="1800" dirty="0"/>
        </a:p>
      </dgm:t>
    </dgm:pt>
    <dgm:pt modelId="{92579563-4A9C-4154-ABC3-37407990BB01}" type="parTrans" cxnId="{CC7B458E-B689-4F27-8697-708C18D161DD}">
      <dgm:prSet/>
      <dgm:spPr/>
      <dgm:t>
        <a:bodyPr/>
        <a:lstStyle/>
        <a:p>
          <a:endParaRPr lang="en-US" sz="2800"/>
        </a:p>
      </dgm:t>
    </dgm:pt>
    <dgm:pt modelId="{2CC701D9-BD28-4863-92FD-A42040531A44}" type="sibTrans" cxnId="{CC7B458E-B689-4F27-8697-708C18D161DD}">
      <dgm:prSet/>
      <dgm:spPr/>
      <dgm:t>
        <a:bodyPr/>
        <a:lstStyle/>
        <a:p>
          <a:endParaRPr lang="en-US" sz="2800"/>
        </a:p>
      </dgm:t>
    </dgm:pt>
    <dgm:pt modelId="{63F22438-2CA9-4F85-965D-CDA47FB63475}">
      <dgm:prSet phldrT="[Texte]" custT="1"/>
      <dgm:spPr/>
      <dgm:t>
        <a:bodyPr/>
        <a:lstStyle/>
        <a:p>
          <a:r>
            <a:rPr lang="fr-FR" sz="1400" dirty="0" smtClean="0"/>
            <a:t>Des formations cycliques des agents de la STEG sont organisés pour  maitriser les aspect électrique des installations photovoltaïques</a:t>
          </a:r>
          <a:endParaRPr lang="en-US" sz="1400" dirty="0"/>
        </a:p>
      </dgm:t>
    </dgm:pt>
    <dgm:pt modelId="{E83121D4-6D0F-41F4-91BC-2AA2BE64E60E}" type="parTrans" cxnId="{1A64FEC2-B3CA-465F-97CC-E7E4A7D27DB9}">
      <dgm:prSet/>
      <dgm:spPr/>
      <dgm:t>
        <a:bodyPr/>
        <a:lstStyle/>
        <a:p>
          <a:endParaRPr lang="en-US" sz="2800"/>
        </a:p>
      </dgm:t>
    </dgm:pt>
    <dgm:pt modelId="{F567D1FD-6812-4A08-9E82-139E7161FBC8}" type="sibTrans" cxnId="{1A64FEC2-B3CA-465F-97CC-E7E4A7D27DB9}">
      <dgm:prSet/>
      <dgm:spPr/>
      <dgm:t>
        <a:bodyPr/>
        <a:lstStyle/>
        <a:p>
          <a:endParaRPr lang="en-US" sz="2800"/>
        </a:p>
      </dgm:t>
    </dgm:pt>
    <dgm:pt modelId="{C6F3675A-41CE-4355-A3E9-D7C695209447}">
      <dgm:prSet phldrT="[Texte]" custT="1"/>
      <dgm:spPr/>
      <dgm:t>
        <a:bodyPr/>
        <a:lstStyle/>
        <a:p>
          <a:r>
            <a:rPr lang="fr-FR" sz="1800" dirty="0" smtClean="0"/>
            <a:t>Charge de travail </a:t>
          </a:r>
          <a:endParaRPr lang="en-US" sz="1800" dirty="0"/>
        </a:p>
      </dgm:t>
    </dgm:pt>
    <dgm:pt modelId="{1AFE22E6-1066-401F-90B5-C010C5179A7F}" type="parTrans" cxnId="{96DDDB44-0171-40B1-859C-D4C4F025BE15}">
      <dgm:prSet/>
      <dgm:spPr/>
      <dgm:t>
        <a:bodyPr/>
        <a:lstStyle/>
        <a:p>
          <a:endParaRPr lang="en-US" sz="2800"/>
        </a:p>
      </dgm:t>
    </dgm:pt>
    <dgm:pt modelId="{308E693E-0F16-46B7-996F-D99D89AD70A7}" type="sibTrans" cxnId="{96DDDB44-0171-40B1-859C-D4C4F025BE15}">
      <dgm:prSet/>
      <dgm:spPr/>
      <dgm:t>
        <a:bodyPr/>
        <a:lstStyle/>
        <a:p>
          <a:endParaRPr lang="en-US" sz="2800"/>
        </a:p>
      </dgm:t>
    </dgm:pt>
    <dgm:pt modelId="{84ADEB15-801E-46F1-BC72-0D5B38201FB0}">
      <dgm:prSet phldrT="[Texte]" custT="1"/>
      <dgm:spPr/>
      <dgm:t>
        <a:bodyPr/>
        <a:lstStyle/>
        <a:p>
          <a:r>
            <a:rPr lang="fr-FR" sz="1400" dirty="0" smtClean="0"/>
            <a:t>La réception technique est une charge de travail supplémentaire pour les agents de la STEG</a:t>
          </a:r>
          <a:endParaRPr lang="en-US" sz="1400" dirty="0"/>
        </a:p>
      </dgm:t>
    </dgm:pt>
    <dgm:pt modelId="{CF1CE081-076D-4F8E-9708-92DB6ABB550E}" type="parTrans" cxnId="{69614C2D-12E8-422F-B207-49CBBD9E5580}">
      <dgm:prSet/>
      <dgm:spPr/>
      <dgm:t>
        <a:bodyPr/>
        <a:lstStyle/>
        <a:p>
          <a:endParaRPr lang="en-US" sz="2800"/>
        </a:p>
      </dgm:t>
    </dgm:pt>
    <dgm:pt modelId="{8C25FAC2-88B7-40D9-A179-91710ED19418}" type="sibTrans" cxnId="{69614C2D-12E8-422F-B207-49CBBD9E5580}">
      <dgm:prSet/>
      <dgm:spPr/>
      <dgm:t>
        <a:bodyPr/>
        <a:lstStyle/>
        <a:p>
          <a:endParaRPr lang="en-US" sz="2800"/>
        </a:p>
      </dgm:t>
    </dgm:pt>
    <dgm:pt modelId="{C19BA9AF-455D-4F74-8F14-A1642F236A1B}">
      <dgm:prSet phldrT="[Texte]" custT="1"/>
      <dgm:spPr/>
      <dgm:t>
        <a:bodyPr/>
        <a:lstStyle/>
        <a:p>
          <a:r>
            <a:rPr lang="fr-FR" sz="1400" dirty="0" smtClean="0"/>
            <a:t>Le nombre des IPV est très déséquilibrée entre les districts a charge de travail est très déséquilibrée entre les districts </a:t>
          </a:r>
          <a:endParaRPr lang="en-US" sz="1400" dirty="0"/>
        </a:p>
      </dgm:t>
    </dgm:pt>
    <dgm:pt modelId="{278FA878-DA61-4DB1-940C-FF428FD96FC5}" type="parTrans" cxnId="{C5C8A992-D23D-4910-86F5-311FA1DFA1D7}">
      <dgm:prSet/>
      <dgm:spPr/>
      <dgm:t>
        <a:bodyPr/>
        <a:lstStyle/>
        <a:p>
          <a:endParaRPr lang="en-US" sz="2800"/>
        </a:p>
      </dgm:t>
    </dgm:pt>
    <dgm:pt modelId="{88C439FD-4B82-4907-B351-8CB62D0EE0C3}" type="sibTrans" cxnId="{C5C8A992-D23D-4910-86F5-311FA1DFA1D7}">
      <dgm:prSet/>
      <dgm:spPr/>
      <dgm:t>
        <a:bodyPr/>
        <a:lstStyle/>
        <a:p>
          <a:endParaRPr lang="en-US" sz="2800"/>
        </a:p>
      </dgm:t>
    </dgm:pt>
    <dgm:pt modelId="{8741821B-F200-4331-98BE-5BA768D0C6F7}">
      <dgm:prSet phldrT="[Texte]" custT="1"/>
      <dgm:spPr/>
      <dgm:t>
        <a:bodyPr/>
        <a:lstStyle/>
        <a:p>
          <a:r>
            <a:rPr lang="fr-FR" sz="1800" dirty="0" smtClean="0"/>
            <a:t>Absence de règlementations </a:t>
          </a:r>
          <a:endParaRPr lang="en-US" sz="1800" dirty="0"/>
        </a:p>
      </dgm:t>
    </dgm:pt>
    <dgm:pt modelId="{362789F8-B12C-436E-991D-6FF07EC6B167}" type="parTrans" cxnId="{5E29A6F9-0E01-4763-9B53-338F7433BC31}">
      <dgm:prSet/>
      <dgm:spPr/>
      <dgm:t>
        <a:bodyPr/>
        <a:lstStyle/>
        <a:p>
          <a:endParaRPr lang="en-US" sz="2800"/>
        </a:p>
      </dgm:t>
    </dgm:pt>
    <dgm:pt modelId="{81AFAC2A-66F1-4431-A8A7-C96F9BEB3BDD}" type="sibTrans" cxnId="{5E29A6F9-0E01-4763-9B53-338F7433BC31}">
      <dgm:prSet/>
      <dgm:spPr/>
      <dgm:t>
        <a:bodyPr/>
        <a:lstStyle/>
        <a:p>
          <a:endParaRPr lang="en-US" sz="2800"/>
        </a:p>
      </dgm:t>
    </dgm:pt>
    <dgm:pt modelId="{92542F9E-F73D-4DC0-A5EB-30B427A3CB35}">
      <dgm:prSet phldrT="[Texte]" custT="1"/>
      <dgm:spPr/>
      <dgm:t>
        <a:bodyPr/>
        <a:lstStyle/>
        <a:p>
          <a:r>
            <a:rPr lang="fr-FR" sz="1400" dirty="0" smtClean="0"/>
            <a:t>Pas de réglementations Tunisienne concernant les installations électriques chez les clients raccordées au réseau de la STEG</a:t>
          </a:r>
          <a:endParaRPr lang="en-US" sz="1400" dirty="0"/>
        </a:p>
      </dgm:t>
    </dgm:pt>
    <dgm:pt modelId="{DA6D488E-33B9-4EA3-8B00-3EBDE2E14DA6}" type="parTrans" cxnId="{B205C567-00CB-4859-A479-A82A62A872DF}">
      <dgm:prSet/>
      <dgm:spPr/>
      <dgm:t>
        <a:bodyPr/>
        <a:lstStyle/>
        <a:p>
          <a:endParaRPr lang="en-US" sz="2800"/>
        </a:p>
      </dgm:t>
    </dgm:pt>
    <dgm:pt modelId="{09E451CC-BF36-421A-B40E-206DADD77B94}" type="sibTrans" cxnId="{B205C567-00CB-4859-A479-A82A62A872DF}">
      <dgm:prSet/>
      <dgm:spPr/>
      <dgm:t>
        <a:bodyPr/>
        <a:lstStyle/>
        <a:p>
          <a:endParaRPr lang="en-US" sz="2800"/>
        </a:p>
      </dgm:t>
    </dgm:pt>
    <dgm:pt modelId="{940AD106-665B-44D6-8796-2B692EBD96AC}">
      <dgm:prSet phldrT="[Texte]" custT="1"/>
      <dgm:spPr/>
      <dgm:t>
        <a:bodyPr/>
        <a:lstStyle/>
        <a:p>
          <a:r>
            <a:rPr lang="fr-FR" sz="1800" dirty="0" smtClean="0"/>
            <a:t>Limites de responsabilité</a:t>
          </a:r>
          <a:endParaRPr lang="en-US" sz="1800" dirty="0"/>
        </a:p>
      </dgm:t>
    </dgm:pt>
    <dgm:pt modelId="{6A627766-EB60-4CD4-BE98-AFB8D7F87399}" type="parTrans" cxnId="{C3FB295D-C288-4C18-9AF5-19F1018A3456}">
      <dgm:prSet/>
      <dgm:spPr/>
      <dgm:t>
        <a:bodyPr/>
        <a:lstStyle/>
        <a:p>
          <a:endParaRPr lang="en-US" sz="2800"/>
        </a:p>
      </dgm:t>
    </dgm:pt>
    <dgm:pt modelId="{F7191EF6-98C8-4158-9264-1E2519643F82}" type="sibTrans" cxnId="{C3FB295D-C288-4C18-9AF5-19F1018A3456}">
      <dgm:prSet/>
      <dgm:spPr/>
      <dgm:t>
        <a:bodyPr/>
        <a:lstStyle/>
        <a:p>
          <a:endParaRPr lang="en-US" sz="2800"/>
        </a:p>
      </dgm:t>
    </dgm:pt>
    <dgm:pt modelId="{85AAC069-086D-4A47-A636-38191ABAADFA}">
      <dgm:prSet phldrT="[Texte]" custT="1"/>
      <dgm:spPr/>
      <dgm:t>
        <a:bodyPr/>
        <a:lstStyle/>
        <a:p>
          <a:r>
            <a:rPr lang="fr-FR" sz="1400" dirty="0" smtClean="0"/>
            <a:t>La limite de responsabilité de la STEG se situe à l’amont du disjoncteur du tableau de comptage (cahier des charges de la STEG)</a:t>
          </a:r>
          <a:endParaRPr lang="en-US" sz="1400" dirty="0"/>
        </a:p>
      </dgm:t>
    </dgm:pt>
    <dgm:pt modelId="{2BA3618A-279C-40E4-B286-D241450FDC83}" type="parTrans" cxnId="{AFD552F5-5E9C-42DC-970A-B0F2C1EE7C9C}">
      <dgm:prSet/>
      <dgm:spPr/>
      <dgm:t>
        <a:bodyPr/>
        <a:lstStyle/>
        <a:p>
          <a:endParaRPr lang="en-US" sz="2800"/>
        </a:p>
      </dgm:t>
    </dgm:pt>
    <dgm:pt modelId="{4DF08BB5-AF16-4230-9DC6-1AC3DEA65133}" type="sibTrans" cxnId="{AFD552F5-5E9C-42DC-970A-B0F2C1EE7C9C}">
      <dgm:prSet/>
      <dgm:spPr/>
      <dgm:t>
        <a:bodyPr/>
        <a:lstStyle/>
        <a:p>
          <a:endParaRPr lang="en-US" sz="2800"/>
        </a:p>
      </dgm:t>
    </dgm:pt>
    <dgm:pt modelId="{79B85004-C2D3-417C-AA19-59C12D4F801F}">
      <dgm:prSet phldrT="[Texte]" custT="1"/>
      <dgm:spPr/>
      <dgm:t>
        <a:bodyPr/>
        <a:lstStyle/>
        <a:p>
          <a:r>
            <a:rPr lang="fr-FR" sz="1400" dirty="0" smtClean="0"/>
            <a:t>Une dérogation spéciale est appliquée actuellement pour la réception techniques des IPV</a:t>
          </a:r>
          <a:endParaRPr lang="en-US" sz="1400" dirty="0"/>
        </a:p>
      </dgm:t>
    </dgm:pt>
    <dgm:pt modelId="{EDE3E22D-7FF8-4A72-A3AD-2D93D2E7DA83}" type="parTrans" cxnId="{16A7330E-D8EF-4114-BA26-5A7A0F250086}">
      <dgm:prSet/>
      <dgm:spPr/>
      <dgm:t>
        <a:bodyPr/>
        <a:lstStyle/>
        <a:p>
          <a:endParaRPr lang="en-US" sz="2800"/>
        </a:p>
      </dgm:t>
    </dgm:pt>
    <dgm:pt modelId="{C4E9485C-10C4-49EC-9346-A73EF2D1609D}" type="sibTrans" cxnId="{16A7330E-D8EF-4114-BA26-5A7A0F250086}">
      <dgm:prSet/>
      <dgm:spPr/>
      <dgm:t>
        <a:bodyPr/>
        <a:lstStyle/>
        <a:p>
          <a:endParaRPr lang="en-US" sz="2800"/>
        </a:p>
      </dgm:t>
    </dgm:pt>
    <dgm:pt modelId="{517CC497-27A1-4A2D-A413-C2322D402AC0}">
      <dgm:prSet phldrT="[Texte]" custT="1"/>
      <dgm:spPr/>
      <dgm:t>
        <a:bodyPr/>
        <a:lstStyle/>
        <a:p>
          <a:r>
            <a:rPr lang="fr-FR" sz="1400" dirty="0" smtClean="0"/>
            <a:t>Pas d’organisme de certification des installations intérieurs des clients</a:t>
          </a:r>
          <a:endParaRPr lang="en-US" sz="1400" dirty="0"/>
        </a:p>
      </dgm:t>
    </dgm:pt>
    <dgm:pt modelId="{01944B96-3A96-4D13-91FB-5FFDF8000CF8}" type="parTrans" cxnId="{7D2E719A-6285-42A4-93EF-4E566DB6241F}">
      <dgm:prSet/>
      <dgm:spPr/>
      <dgm:t>
        <a:bodyPr/>
        <a:lstStyle/>
        <a:p>
          <a:endParaRPr lang="en-US" sz="2400"/>
        </a:p>
      </dgm:t>
    </dgm:pt>
    <dgm:pt modelId="{7A25B54B-DF74-45C1-A9D0-49D7BC1B37ED}" type="sibTrans" cxnId="{7D2E719A-6285-42A4-93EF-4E566DB6241F}">
      <dgm:prSet/>
      <dgm:spPr/>
      <dgm:t>
        <a:bodyPr/>
        <a:lstStyle/>
        <a:p>
          <a:endParaRPr lang="en-US" sz="2400"/>
        </a:p>
      </dgm:t>
    </dgm:pt>
    <dgm:pt modelId="{A07573EB-CCF7-4FBF-82F9-1E9C1F530F86}" type="pres">
      <dgm:prSet presAssocID="{B353E5B9-4222-48D8-A92D-2B0BFD43241B}" presName="Name0" presStyleCnt="0">
        <dgm:presLayoutVars>
          <dgm:dir/>
          <dgm:resizeHandles val="exact"/>
        </dgm:presLayoutVars>
      </dgm:prSet>
      <dgm:spPr/>
      <dgm:t>
        <a:bodyPr/>
        <a:lstStyle/>
        <a:p>
          <a:endParaRPr lang="en-US"/>
        </a:p>
      </dgm:t>
    </dgm:pt>
    <dgm:pt modelId="{C198DF95-592E-43F8-AD33-1BE55A7C3898}" type="pres">
      <dgm:prSet presAssocID="{B353E5B9-4222-48D8-A92D-2B0BFD43241B}" presName="fgShape" presStyleLbl="fgShp" presStyleIdx="0" presStyleCnt="1" custScaleX="60071" custLinFactNeighborX="378" custLinFactNeighborY="41336"/>
      <dgm:spPr/>
    </dgm:pt>
    <dgm:pt modelId="{B27992B6-9896-4FE9-936F-1EB29E23567A}" type="pres">
      <dgm:prSet presAssocID="{B353E5B9-4222-48D8-A92D-2B0BFD43241B}" presName="linComp" presStyleCnt="0"/>
      <dgm:spPr/>
    </dgm:pt>
    <dgm:pt modelId="{F27E254E-998C-4814-9248-DD1B8F5C5456}" type="pres">
      <dgm:prSet presAssocID="{940AD106-665B-44D6-8796-2B692EBD96AC}" presName="compNode" presStyleCnt="0"/>
      <dgm:spPr/>
    </dgm:pt>
    <dgm:pt modelId="{2B3E56A5-A561-4336-B01A-27259864AB00}" type="pres">
      <dgm:prSet presAssocID="{940AD106-665B-44D6-8796-2B692EBD96AC}" presName="bkgdShape" presStyleLbl="node1" presStyleIdx="0" presStyleCnt="4"/>
      <dgm:spPr/>
      <dgm:t>
        <a:bodyPr/>
        <a:lstStyle/>
        <a:p>
          <a:endParaRPr lang="en-US"/>
        </a:p>
      </dgm:t>
    </dgm:pt>
    <dgm:pt modelId="{5722FA40-E5B0-4C81-8E4A-AE04D2EA5558}" type="pres">
      <dgm:prSet presAssocID="{940AD106-665B-44D6-8796-2B692EBD96AC}" presName="nodeTx" presStyleLbl="node1" presStyleIdx="0" presStyleCnt="4">
        <dgm:presLayoutVars>
          <dgm:bulletEnabled val="1"/>
        </dgm:presLayoutVars>
      </dgm:prSet>
      <dgm:spPr/>
      <dgm:t>
        <a:bodyPr/>
        <a:lstStyle/>
        <a:p>
          <a:endParaRPr lang="en-US"/>
        </a:p>
      </dgm:t>
    </dgm:pt>
    <dgm:pt modelId="{C6B2AACC-07BD-4C87-96F3-AAC049A08E36}" type="pres">
      <dgm:prSet presAssocID="{940AD106-665B-44D6-8796-2B692EBD96AC}" presName="invisiNode" presStyleLbl="node1" presStyleIdx="0" presStyleCnt="4"/>
      <dgm:spPr/>
    </dgm:pt>
    <dgm:pt modelId="{8E764CB5-4FF3-4F72-B7D8-CB2D46F41397}" type="pres">
      <dgm:prSet presAssocID="{940AD106-665B-44D6-8796-2B692EBD96AC}" presName="imagNode" presStyleLbl="fgImgPlace1" presStyleIdx="0" presStyleCnt="4"/>
      <dgm:spPr>
        <a:blipFill rotWithShape="0">
          <a:blip xmlns:r="http://schemas.openxmlformats.org/officeDocument/2006/relationships" r:embed="rId1"/>
          <a:stretch>
            <a:fillRect/>
          </a:stretch>
        </a:blipFill>
      </dgm:spPr>
      <dgm:t>
        <a:bodyPr/>
        <a:lstStyle/>
        <a:p>
          <a:endParaRPr lang="en-US"/>
        </a:p>
      </dgm:t>
    </dgm:pt>
    <dgm:pt modelId="{72356165-5D91-4595-AA63-BD56A058CE95}" type="pres">
      <dgm:prSet presAssocID="{F7191EF6-98C8-4158-9264-1E2519643F82}" presName="sibTrans" presStyleLbl="sibTrans2D1" presStyleIdx="0" presStyleCnt="0"/>
      <dgm:spPr/>
      <dgm:t>
        <a:bodyPr/>
        <a:lstStyle/>
        <a:p>
          <a:endParaRPr lang="en-US"/>
        </a:p>
      </dgm:t>
    </dgm:pt>
    <dgm:pt modelId="{21D6C0C5-54B5-4486-8B83-2B3A9A84B830}" type="pres">
      <dgm:prSet presAssocID="{C7F3892B-C4A1-48E5-A291-D39131AF52D9}" presName="compNode" presStyleCnt="0"/>
      <dgm:spPr/>
    </dgm:pt>
    <dgm:pt modelId="{647F1889-AD51-4D35-B9FC-82D7393680A0}" type="pres">
      <dgm:prSet presAssocID="{C7F3892B-C4A1-48E5-A291-D39131AF52D9}" presName="bkgdShape" presStyleLbl="node1" presStyleIdx="1" presStyleCnt="4"/>
      <dgm:spPr/>
      <dgm:t>
        <a:bodyPr/>
        <a:lstStyle/>
        <a:p>
          <a:endParaRPr lang="en-US"/>
        </a:p>
      </dgm:t>
    </dgm:pt>
    <dgm:pt modelId="{5173655A-56F1-493F-B390-7F7FF2253AFA}" type="pres">
      <dgm:prSet presAssocID="{C7F3892B-C4A1-48E5-A291-D39131AF52D9}" presName="nodeTx" presStyleLbl="node1" presStyleIdx="1" presStyleCnt="4">
        <dgm:presLayoutVars>
          <dgm:bulletEnabled val="1"/>
        </dgm:presLayoutVars>
      </dgm:prSet>
      <dgm:spPr/>
      <dgm:t>
        <a:bodyPr/>
        <a:lstStyle/>
        <a:p>
          <a:endParaRPr lang="en-US"/>
        </a:p>
      </dgm:t>
    </dgm:pt>
    <dgm:pt modelId="{F6E23BB0-1FA9-4BF2-82C8-11793E2119FA}" type="pres">
      <dgm:prSet presAssocID="{C7F3892B-C4A1-48E5-A291-D39131AF52D9}" presName="invisiNode" presStyleLbl="node1" presStyleIdx="1" presStyleCnt="4"/>
      <dgm:spPr/>
    </dgm:pt>
    <dgm:pt modelId="{58CBDBD8-06F8-4F69-9370-FA1EE3A68655}" type="pres">
      <dgm:prSet presAssocID="{C7F3892B-C4A1-48E5-A291-D39131AF52D9}" presName="imagNode" presStyleLbl="fgImgPlace1" presStyleIdx="1" presStyleCnt="4"/>
      <dgm:spPr>
        <a:blipFill rotWithShape="0">
          <a:blip xmlns:r="http://schemas.openxmlformats.org/officeDocument/2006/relationships" r:embed="rId2"/>
          <a:stretch>
            <a:fillRect/>
          </a:stretch>
        </a:blipFill>
      </dgm:spPr>
      <dgm:t>
        <a:bodyPr/>
        <a:lstStyle/>
        <a:p>
          <a:endParaRPr lang="en-US"/>
        </a:p>
      </dgm:t>
    </dgm:pt>
    <dgm:pt modelId="{51208E3F-AAC7-4831-8322-DF5B6B2FA3D5}" type="pres">
      <dgm:prSet presAssocID="{2CC701D9-BD28-4863-92FD-A42040531A44}" presName="sibTrans" presStyleLbl="sibTrans2D1" presStyleIdx="0" presStyleCnt="0"/>
      <dgm:spPr/>
      <dgm:t>
        <a:bodyPr/>
        <a:lstStyle/>
        <a:p>
          <a:endParaRPr lang="en-US"/>
        </a:p>
      </dgm:t>
    </dgm:pt>
    <dgm:pt modelId="{61F3A7E1-82DD-40B4-B048-E8F1F58B3A76}" type="pres">
      <dgm:prSet presAssocID="{C6F3675A-41CE-4355-A3E9-D7C695209447}" presName="compNode" presStyleCnt="0"/>
      <dgm:spPr/>
    </dgm:pt>
    <dgm:pt modelId="{322F23F4-F80E-4750-8A18-03DA35D4A43F}" type="pres">
      <dgm:prSet presAssocID="{C6F3675A-41CE-4355-A3E9-D7C695209447}" presName="bkgdShape" presStyleLbl="node1" presStyleIdx="2" presStyleCnt="4"/>
      <dgm:spPr/>
      <dgm:t>
        <a:bodyPr/>
        <a:lstStyle/>
        <a:p>
          <a:endParaRPr lang="en-US"/>
        </a:p>
      </dgm:t>
    </dgm:pt>
    <dgm:pt modelId="{E8720C74-19AF-48A2-BDD8-0E438712E432}" type="pres">
      <dgm:prSet presAssocID="{C6F3675A-41CE-4355-A3E9-D7C695209447}" presName="nodeTx" presStyleLbl="node1" presStyleIdx="2" presStyleCnt="4">
        <dgm:presLayoutVars>
          <dgm:bulletEnabled val="1"/>
        </dgm:presLayoutVars>
      </dgm:prSet>
      <dgm:spPr/>
      <dgm:t>
        <a:bodyPr/>
        <a:lstStyle/>
        <a:p>
          <a:endParaRPr lang="en-US"/>
        </a:p>
      </dgm:t>
    </dgm:pt>
    <dgm:pt modelId="{0221EE8F-E13F-4D7C-9598-FFAD323859AC}" type="pres">
      <dgm:prSet presAssocID="{C6F3675A-41CE-4355-A3E9-D7C695209447}" presName="invisiNode" presStyleLbl="node1" presStyleIdx="2" presStyleCnt="4"/>
      <dgm:spPr/>
    </dgm:pt>
    <dgm:pt modelId="{210C5801-5B62-4CA8-9630-81D00F1994A3}" type="pres">
      <dgm:prSet presAssocID="{C6F3675A-41CE-4355-A3E9-D7C695209447}" presName="imagNode" presStyleLbl="fgImgPlace1" presStyleIdx="2" presStyleCnt="4"/>
      <dgm:spPr>
        <a:blipFill rotWithShape="0">
          <a:blip xmlns:r="http://schemas.openxmlformats.org/officeDocument/2006/relationships" r:embed="rId3"/>
          <a:stretch>
            <a:fillRect/>
          </a:stretch>
        </a:blipFill>
      </dgm:spPr>
      <dgm:t>
        <a:bodyPr/>
        <a:lstStyle/>
        <a:p>
          <a:endParaRPr lang="en-US"/>
        </a:p>
      </dgm:t>
    </dgm:pt>
    <dgm:pt modelId="{EDD148D0-5111-4DB7-A9F6-3091C54BEEA4}" type="pres">
      <dgm:prSet presAssocID="{308E693E-0F16-46B7-996F-D99D89AD70A7}" presName="sibTrans" presStyleLbl="sibTrans2D1" presStyleIdx="0" presStyleCnt="0"/>
      <dgm:spPr/>
      <dgm:t>
        <a:bodyPr/>
        <a:lstStyle/>
        <a:p>
          <a:endParaRPr lang="en-US"/>
        </a:p>
      </dgm:t>
    </dgm:pt>
    <dgm:pt modelId="{4F9F89A6-028F-4204-B8C4-248147047954}" type="pres">
      <dgm:prSet presAssocID="{8741821B-F200-4331-98BE-5BA768D0C6F7}" presName="compNode" presStyleCnt="0"/>
      <dgm:spPr/>
    </dgm:pt>
    <dgm:pt modelId="{5FEE6F81-3D20-4F16-8D74-83C5300F8D4C}" type="pres">
      <dgm:prSet presAssocID="{8741821B-F200-4331-98BE-5BA768D0C6F7}" presName="bkgdShape" presStyleLbl="node1" presStyleIdx="3" presStyleCnt="4"/>
      <dgm:spPr/>
      <dgm:t>
        <a:bodyPr/>
        <a:lstStyle/>
        <a:p>
          <a:endParaRPr lang="en-US"/>
        </a:p>
      </dgm:t>
    </dgm:pt>
    <dgm:pt modelId="{358A9507-B86F-431C-9576-5AF03B07507C}" type="pres">
      <dgm:prSet presAssocID="{8741821B-F200-4331-98BE-5BA768D0C6F7}" presName="nodeTx" presStyleLbl="node1" presStyleIdx="3" presStyleCnt="4">
        <dgm:presLayoutVars>
          <dgm:bulletEnabled val="1"/>
        </dgm:presLayoutVars>
      </dgm:prSet>
      <dgm:spPr/>
      <dgm:t>
        <a:bodyPr/>
        <a:lstStyle/>
        <a:p>
          <a:endParaRPr lang="en-US"/>
        </a:p>
      </dgm:t>
    </dgm:pt>
    <dgm:pt modelId="{65378403-AB78-4099-86A1-D930EC88011E}" type="pres">
      <dgm:prSet presAssocID="{8741821B-F200-4331-98BE-5BA768D0C6F7}" presName="invisiNode" presStyleLbl="node1" presStyleIdx="3" presStyleCnt="4"/>
      <dgm:spPr/>
    </dgm:pt>
    <dgm:pt modelId="{C9124B23-580E-4C38-93D6-92513C227482}" type="pres">
      <dgm:prSet presAssocID="{8741821B-F200-4331-98BE-5BA768D0C6F7}" presName="imagNode" presStyleLbl="fgImgPlace1" presStyleIdx="3" presStyleCnt="4"/>
      <dgm:spPr>
        <a:blipFill rotWithShape="0">
          <a:blip xmlns:r="http://schemas.openxmlformats.org/officeDocument/2006/relationships" r:embed="rId4"/>
          <a:stretch>
            <a:fillRect/>
          </a:stretch>
        </a:blipFill>
      </dgm:spPr>
      <dgm:t>
        <a:bodyPr/>
        <a:lstStyle/>
        <a:p>
          <a:endParaRPr lang="en-US"/>
        </a:p>
      </dgm:t>
    </dgm:pt>
  </dgm:ptLst>
  <dgm:cxnLst>
    <dgm:cxn modelId="{0DCB1A4B-DC91-4C24-AFE0-5A902CC4C433}" type="presOf" srcId="{F7191EF6-98C8-4158-9264-1E2519643F82}" destId="{72356165-5D91-4595-AA63-BD56A058CE95}" srcOrd="0" destOrd="0" presId="urn:microsoft.com/office/officeart/2005/8/layout/hList7#1"/>
    <dgm:cxn modelId="{1A64FEC2-B3CA-465F-97CC-E7E4A7D27DB9}" srcId="{C7F3892B-C4A1-48E5-A291-D39131AF52D9}" destId="{63F22438-2CA9-4F85-965D-CDA47FB63475}" srcOrd="0" destOrd="0" parTransId="{E83121D4-6D0F-41F4-91BC-2AA2BE64E60E}" sibTransId="{F567D1FD-6812-4A08-9E82-139E7161FBC8}"/>
    <dgm:cxn modelId="{1D6B7898-F731-45E5-AA3B-AC17A85E4728}" type="presOf" srcId="{517CC497-27A1-4A2D-A413-C2322D402AC0}" destId="{358A9507-B86F-431C-9576-5AF03B07507C}" srcOrd="1" destOrd="2" presId="urn:microsoft.com/office/officeart/2005/8/layout/hList7#1"/>
    <dgm:cxn modelId="{C3FB295D-C288-4C18-9AF5-19F1018A3456}" srcId="{B353E5B9-4222-48D8-A92D-2B0BFD43241B}" destId="{940AD106-665B-44D6-8796-2B692EBD96AC}" srcOrd="0" destOrd="0" parTransId="{6A627766-EB60-4CD4-BE98-AFB8D7F87399}" sibTransId="{F7191EF6-98C8-4158-9264-1E2519643F82}"/>
    <dgm:cxn modelId="{DA59C614-F4B6-4BCD-912E-52B2DCD20DE2}" type="presOf" srcId="{8741821B-F200-4331-98BE-5BA768D0C6F7}" destId="{358A9507-B86F-431C-9576-5AF03B07507C}" srcOrd="1" destOrd="0" presId="urn:microsoft.com/office/officeart/2005/8/layout/hList7#1"/>
    <dgm:cxn modelId="{FE397B2F-01BF-4D20-B8A7-5CE407FE1F7D}" type="presOf" srcId="{8741821B-F200-4331-98BE-5BA768D0C6F7}" destId="{5FEE6F81-3D20-4F16-8D74-83C5300F8D4C}" srcOrd="0" destOrd="0" presId="urn:microsoft.com/office/officeart/2005/8/layout/hList7#1"/>
    <dgm:cxn modelId="{69E9029E-15B4-44AD-9733-81A132ABD537}" type="presOf" srcId="{92542F9E-F73D-4DC0-A5EB-30B427A3CB35}" destId="{5FEE6F81-3D20-4F16-8D74-83C5300F8D4C}" srcOrd="0" destOrd="1" presId="urn:microsoft.com/office/officeart/2005/8/layout/hList7#1"/>
    <dgm:cxn modelId="{AFD552F5-5E9C-42DC-970A-B0F2C1EE7C9C}" srcId="{940AD106-665B-44D6-8796-2B692EBD96AC}" destId="{85AAC069-086D-4A47-A636-38191ABAADFA}" srcOrd="0" destOrd="0" parTransId="{2BA3618A-279C-40E4-B286-D241450FDC83}" sibTransId="{4DF08BB5-AF16-4230-9DC6-1AC3DEA65133}"/>
    <dgm:cxn modelId="{16A7330E-D8EF-4114-BA26-5A7A0F250086}" srcId="{940AD106-665B-44D6-8796-2B692EBD96AC}" destId="{79B85004-C2D3-417C-AA19-59C12D4F801F}" srcOrd="1" destOrd="0" parTransId="{EDE3E22D-7FF8-4A72-A3AD-2D93D2E7DA83}" sibTransId="{C4E9485C-10C4-49EC-9346-A73EF2D1609D}"/>
    <dgm:cxn modelId="{E3FF2D78-D250-453C-9625-E04D9B0FA59D}" type="presOf" srcId="{C19BA9AF-455D-4F74-8F14-A1642F236A1B}" destId="{322F23F4-F80E-4750-8A18-03DA35D4A43F}" srcOrd="0" destOrd="2" presId="urn:microsoft.com/office/officeart/2005/8/layout/hList7#1"/>
    <dgm:cxn modelId="{6ACFF94A-4567-4A58-A836-3B9289A0D675}" type="presOf" srcId="{C19BA9AF-455D-4F74-8F14-A1642F236A1B}" destId="{E8720C74-19AF-48A2-BDD8-0E438712E432}" srcOrd="1" destOrd="2" presId="urn:microsoft.com/office/officeart/2005/8/layout/hList7#1"/>
    <dgm:cxn modelId="{0895FC35-DED5-4740-AEAF-F591C8DF16B5}" type="presOf" srcId="{92542F9E-F73D-4DC0-A5EB-30B427A3CB35}" destId="{358A9507-B86F-431C-9576-5AF03B07507C}" srcOrd="1" destOrd="1" presId="urn:microsoft.com/office/officeart/2005/8/layout/hList7#1"/>
    <dgm:cxn modelId="{ACDF0631-5E27-450D-B069-60B5ED6F467B}" type="presOf" srcId="{2CC701D9-BD28-4863-92FD-A42040531A44}" destId="{51208E3F-AAC7-4831-8322-DF5B6B2FA3D5}" srcOrd="0" destOrd="0" presId="urn:microsoft.com/office/officeart/2005/8/layout/hList7#1"/>
    <dgm:cxn modelId="{B205C567-00CB-4859-A479-A82A62A872DF}" srcId="{8741821B-F200-4331-98BE-5BA768D0C6F7}" destId="{92542F9E-F73D-4DC0-A5EB-30B427A3CB35}" srcOrd="0" destOrd="0" parTransId="{DA6D488E-33B9-4EA3-8B00-3EBDE2E14DA6}" sibTransId="{09E451CC-BF36-421A-B40E-206DADD77B94}"/>
    <dgm:cxn modelId="{C86B6DF7-EEC5-4C6E-BA80-884D79B6F149}" type="presOf" srcId="{C7F3892B-C4A1-48E5-A291-D39131AF52D9}" destId="{647F1889-AD51-4D35-B9FC-82D7393680A0}" srcOrd="0" destOrd="0" presId="urn:microsoft.com/office/officeart/2005/8/layout/hList7#1"/>
    <dgm:cxn modelId="{96DDDB44-0171-40B1-859C-D4C4F025BE15}" srcId="{B353E5B9-4222-48D8-A92D-2B0BFD43241B}" destId="{C6F3675A-41CE-4355-A3E9-D7C695209447}" srcOrd="2" destOrd="0" parTransId="{1AFE22E6-1066-401F-90B5-C010C5179A7F}" sibTransId="{308E693E-0F16-46B7-996F-D99D89AD70A7}"/>
    <dgm:cxn modelId="{69614C2D-12E8-422F-B207-49CBBD9E5580}" srcId="{C6F3675A-41CE-4355-A3E9-D7C695209447}" destId="{84ADEB15-801E-46F1-BC72-0D5B38201FB0}" srcOrd="0" destOrd="0" parTransId="{CF1CE081-076D-4F8E-9708-92DB6ABB550E}" sibTransId="{8C25FAC2-88B7-40D9-A179-91710ED19418}"/>
    <dgm:cxn modelId="{3F9B6E87-C6CA-4125-AEDF-FC80FBC6C0C5}" type="presOf" srcId="{940AD106-665B-44D6-8796-2B692EBD96AC}" destId="{2B3E56A5-A561-4336-B01A-27259864AB00}" srcOrd="0" destOrd="0" presId="urn:microsoft.com/office/officeart/2005/8/layout/hList7#1"/>
    <dgm:cxn modelId="{5E29A6F9-0E01-4763-9B53-338F7433BC31}" srcId="{B353E5B9-4222-48D8-A92D-2B0BFD43241B}" destId="{8741821B-F200-4331-98BE-5BA768D0C6F7}" srcOrd="3" destOrd="0" parTransId="{362789F8-B12C-436E-991D-6FF07EC6B167}" sibTransId="{81AFAC2A-66F1-4431-A8A7-C96F9BEB3BDD}"/>
    <dgm:cxn modelId="{BBBB886D-A424-429F-847C-F0EA72435E83}" type="presOf" srcId="{C6F3675A-41CE-4355-A3E9-D7C695209447}" destId="{322F23F4-F80E-4750-8A18-03DA35D4A43F}" srcOrd="0" destOrd="0" presId="urn:microsoft.com/office/officeart/2005/8/layout/hList7#1"/>
    <dgm:cxn modelId="{A56E7CDA-5C71-4F59-AF5A-59F915204167}" type="presOf" srcId="{84ADEB15-801E-46F1-BC72-0D5B38201FB0}" destId="{322F23F4-F80E-4750-8A18-03DA35D4A43F}" srcOrd="0" destOrd="1" presId="urn:microsoft.com/office/officeart/2005/8/layout/hList7#1"/>
    <dgm:cxn modelId="{CC7B458E-B689-4F27-8697-708C18D161DD}" srcId="{B353E5B9-4222-48D8-A92D-2B0BFD43241B}" destId="{C7F3892B-C4A1-48E5-A291-D39131AF52D9}" srcOrd="1" destOrd="0" parTransId="{92579563-4A9C-4154-ABC3-37407990BB01}" sibTransId="{2CC701D9-BD28-4863-92FD-A42040531A44}"/>
    <dgm:cxn modelId="{75000474-0CA5-471F-A9AC-420870AF529E}" type="presOf" srcId="{940AD106-665B-44D6-8796-2B692EBD96AC}" destId="{5722FA40-E5B0-4C81-8E4A-AE04D2EA5558}" srcOrd="1" destOrd="0" presId="urn:microsoft.com/office/officeart/2005/8/layout/hList7#1"/>
    <dgm:cxn modelId="{18A46399-FD85-48BD-84C5-D410B0447E2B}" type="presOf" srcId="{517CC497-27A1-4A2D-A413-C2322D402AC0}" destId="{5FEE6F81-3D20-4F16-8D74-83C5300F8D4C}" srcOrd="0" destOrd="2" presId="urn:microsoft.com/office/officeart/2005/8/layout/hList7#1"/>
    <dgm:cxn modelId="{7D2E719A-6285-42A4-93EF-4E566DB6241F}" srcId="{8741821B-F200-4331-98BE-5BA768D0C6F7}" destId="{517CC497-27A1-4A2D-A413-C2322D402AC0}" srcOrd="1" destOrd="0" parTransId="{01944B96-3A96-4D13-91FB-5FFDF8000CF8}" sibTransId="{7A25B54B-DF74-45C1-A9D0-49D7BC1B37ED}"/>
    <dgm:cxn modelId="{A6D1A634-8EE0-486D-8DDC-7311CFE394A2}" type="presOf" srcId="{79B85004-C2D3-417C-AA19-59C12D4F801F}" destId="{2B3E56A5-A561-4336-B01A-27259864AB00}" srcOrd="0" destOrd="2" presId="urn:microsoft.com/office/officeart/2005/8/layout/hList7#1"/>
    <dgm:cxn modelId="{87A9E101-50FE-4481-83B8-64D4737A4D00}" type="presOf" srcId="{308E693E-0F16-46B7-996F-D99D89AD70A7}" destId="{EDD148D0-5111-4DB7-A9F6-3091C54BEEA4}" srcOrd="0" destOrd="0" presId="urn:microsoft.com/office/officeart/2005/8/layout/hList7#1"/>
    <dgm:cxn modelId="{AF640E93-0C86-4D68-857B-70F851CFA01F}" type="presOf" srcId="{B353E5B9-4222-48D8-A92D-2B0BFD43241B}" destId="{A07573EB-CCF7-4FBF-82F9-1E9C1F530F86}" srcOrd="0" destOrd="0" presId="urn:microsoft.com/office/officeart/2005/8/layout/hList7#1"/>
    <dgm:cxn modelId="{7DD86370-3A53-413C-8B44-F84844CBD107}" type="presOf" srcId="{C7F3892B-C4A1-48E5-A291-D39131AF52D9}" destId="{5173655A-56F1-493F-B390-7F7FF2253AFA}" srcOrd="1" destOrd="0" presId="urn:microsoft.com/office/officeart/2005/8/layout/hList7#1"/>
    <dgm:cxn modelId="{DDD9684E-1727-4890-A719-2B66FCE10D71}" type="presOf" srcId="{63F22438-2CA9-4F85-965D-CDA47FB63475}" destId="{5173655A-56F1-493F-B390-7F7FF2253AFA}" srcOrd="1" destOrd="1" presId="urn:microsoft.com/office/officeart/2005/8/layout/hList7#1"/>
    <dgm:cxn modelId="{C5C8A992-D23D-4910-86F5-311FA1DFA1D7}" srcId="{C6F3675A-41CE-4355-A3E9-D7C695209447}" destId="{C19BA9AF-455D-4F74-8F14-A1642F236A1B}" srcOrd="1" destOrd="0" parTransId="{278FA878-DA61-4DB1-940C-FF428FD96FC5}" sibTransId="{88C439FD-4B82-4907-B351-8CB62D0EE0C3}"/>
    <dgm:cxn modelId="{54A59738-8628-45C9-B815-ADD5DAB8D1E9}" type="presOf" srcId="{84ADEB15-801E-46F1-BC72-0D5B38201FB0}" destId="{E8720C74-19AF-48A2-BDD8-0E438712E432}" srcOrd="1" destOrd="1" presId="urn:microsoft.com/office/officeart/2005/8/layout/hList7#1"/>
    <dgm:cxn modelId="{98423891-9F25-460A-B6A1-45D9139DE17D}" type="presOf" srcId="{63F22438-2CA9-4F85-965D-CDA47FB63475}" destId="{647F1889-AD51-4D35-B9FC-82D7393680A0}" srcOrd="0" destOrd="1" presId="urn:microsoft.com/office/officeart/2005/8/layout/hList7#1"/>
    <dgm:cxn modelId="{B1419E86-B7BE-4DBE-9EB9-191E2CA4EB80}" type="presOf" srcId="{C6F3675A-41CE-4355-A3E9-D7C695209447}" destId="{E8720C74-19AF-48A2-BDD8-0E438712E432}" srcOrd="1" destOrd="0" presId="urn:microsoft.com/office/officeart/2005/8/layout/hList7#1"/>
    <dgm:cxn modelId="{89C6DFB9-057F-495A-B6D4-BFC175C73222}" type="presOf" srcId="{85AAC069-086D-4A47-A636-38191ABAADFA}" destId="{5722FA40-E5B0-4C81-8E4A-AE04D2EA5558}" srcOrd="1" destOrd="1" presId="urn:microsoft.com/office/officeart/2005/8/layout/hList7#1"/>
    <dgm:cxn modelId="{19A748CC-7F42-4420-A7AD-BCE8911C7F34}" type="presOf" srcId="{85AAC069-086D-4A47-A636-38191ABAADFA}" destId="{2B3E56A5-A561-4336-B01A-27259864AB00}" srcOrd="0" destOrd="1" presId="urn:microsoft.com/office/officeart/2005/8/layout/hList7#1"/>
    <dgm:cxn modelId="{74873020-58A5-47EC-BFBF-EAD02ED030F2}" type="presOf" srcId="{79B85004-C2D3-417C-AA19-59C12D4F801F}" destId="{5722FA40-E5B0-4C81-8E4A-AE04D2EA5558}" srcOrd="1" destOrd="2" presId="urn:microsoft.com/office/officeart/2005/8/layout/hList7#1"/>
    <dgm:cxn modelId="{828A961D-0EE0-4355-8C78-E3EFD61A6513}" type="presParOf" srcId="{A07573EB-CCF7-4FBF-82F9-1E9C1F530F86}" destId="{C198DF95-592E-43F8-AD33-1BE55A7C3898}" srcOrd="0" destOrd="0" presId="urn:microsoft.com/office/officeart/2005/8/layout/hList7#1"/>
    <dgm:cxn modelId="{3307FF89-BBBA-4237-9306-B09FDC126D4C}" type="presParOf" srcId="{A07573EB-CCF7-4FBF-82F9-1E9C1F530F86}" destId="{B27992B6-9896-4FE9-936F-1EB29E23567A}" srcOrd="1" destOrd="0" presId="urn:microsoft.com/office/officeart/2005/8/layout/hList7#1"/>
    <dgm:cxn modelId="{013DA496-2995-445F-B98F-B1EE337E6B90}" type="presParOf" srcId="{B27992B6-9896-4FE9-936F-1EB29E23567A}" destId="{F27E254E-998C-4814-9248-DD1B8F5C5456}" srcOrd="0" destOrd="0" presId="urn:microsoft.com/office/officeart/2005/8/layout/hList7#1"/>
    <dgm:cxn modelId="{E655BD25-2579-42E6-8DE4-4A4BFE63BDD9}" type="presParOf" srcId="{F27E254E-998C-4814-9248-DD1B8F5C5456}" destId="{2B3E56A5-A561-4336-B01A-27259864AB00}" srcOrd="0" destOrd="0" presId="urn:microsoft.com/office/officeart/2005/8/layout/hList7#1"/>
    <dgm:cxn modelId="{C4E0F2FF-5C14-40AC-8EA1-C742A2F5B031}" type="presParOf" srcId="{F27E254E-998C-4814-9248-DD1B8F5C5456}" destId="{5722FA40-E5B0-4C81-8E4A-AE04D2EA5558}" srcOrd="1" destOrd="0" presId="urn:microsoft.com/office/officeart/2005/8/layout/hList7#1"/>
    <dgm:cxn modelId="{11E2371C-056A-4E14-B7CC-6821D73CE332}" type="presParOf" srcId="{F27E254E-998C-4814-9248-DD1B8F5C5456}" destId="{C6B2AACC-07BD-4C87-96F3-AAC049A08E36}" srcOrd="2" destOrd="0" presId="urn:microsoft.com/office/officeart/2005/8/layout/hList7#1"/>
    <dgm:cxn modelId="{9EA80EAC-AF4A-4DF0-AB94-F98AF74F0154}" type="presParOf" srcId="{F27E254E-998C-4814-9248-DD1B8F5C5456}" destId="{8E764CB5-4FF3-4F72-B7D8-CB2D46F41397}" srcOrd="3" destOrd="0" presId="urn:microsoft.com/office/officeart/2005/8/layout/hList7#1"/>
    <dgm:cxn modelId="{1A1D530A-4FAD-414D-AC70-A8E07F6161E9}" type="presParOf" srcId="{B27992B6-9896-4FE9-936F-1EB29E23567A}" destId="{72356165-5D91-4595-AA63-BD56A058CE95}" srcOrd="1" destOrd="0" presId="urn:microsoft.com/office/officeart/2005/8/layout/hList7#1"/>
    <dgm:cxn modelId="{E1C0286F-56F9-4CBD-B5F2-6D70B3FE3708}" type="presParOf" srcId="{B27992B6-9896-4FE9-936F-1EB29E23567A}" destId="{21D6C0C5-54B5-4486-8B83-2B3A9A84B830}" srcOrd="2" destOrd="0" presId="urn:microsoft.com/office/officeart/2005/8/layout/hList7#1"/>
    <dgm:cxn modelId="{3EE61035-A93C-415D-BA44-35AC3C54A56B}" type="presParOf" srcId="{21D6C0C5-54B5-4486-8B83-2B3A9A84B830}" destId="{647F1889-AD51-4D35-B9FC-82D7393680A0}" srcOrd="0" destOrd="0" presId="urn:microsoft.com/office/officeart/2005/8/layout/hList7#1"/>
    <dgm:cxn modelId="{1FCBE2B3-7A39-40AC-B2FE-59D8206CB0F6}" type="presParOf" srcId="{21D6C0C5-54B5-4486-8B83-2B3A9A84B830}" destId="{5173655A-56F1-493F-B390-7F7FF2253AFA}" srcOrd="1" destOrd="0" presId="urn:microsoft.com/office/officeart/2005/8/layout/hList7#1"/>
    <dgm:cxn modelId="{08271C64-9B65-49F3-958A-3788DF4AAEE5}" type="presParOf" srcId="{21D6C0C5-54B5-4486-8B83-2B3A9A84B830}" destId="{F6E23BB0-1FA9-4BF2-82C8-11793E2119FA}" srcOrd="2" destOrd="0" presId="urn:microsoft.com/office/officeart/2005/8/layout/hList7#1"/>
    <dgm:cxn modelId="{0CB21955-2CE5-4953-80E0-93F1E488B9FA}" type="presParOf" srcId="{21D6C0C5-54B5-4486-8B83-2B3A9A84B830}" destId="{58CBDBD8-06F8-4F69-9370-FA1EE3A68655}" srcOrd="3" destOrd="0" presId="urn:microsoft.com/office/officeart/2005/8/layout/hList7#1"/>
    <dgm:cxn modelId="{9B179F3F-6061-4AFA-8B36-64ADCA75E40F}" type="presParOf" srcId="{B27992B6-9896-4FE9-936F-1EB29E23567A}" destId="{51208E3F-AAC7-4831-8322-DF5B6B2FA3D5}" srcOrd="3" destOrd="0" presId="urn:microsoft.com/office/officeart/2005/8/layout/hList7#1"/>
    <dgm:cxn modelId="{0B8FD639-AD07-4599-B7AF-609B5383BB22}" type="presParOf" srcId="{B27992B6-9896-4FE9-936F-1EB29E23567A}" destId="{61F3A7E1-82DD-40B4-B048-E8F1F58B3A76}" srcOrd="4" destOrd="0" presId="urn:microsoft.com/office/officeart/2005/8/layout/hList7#1"/>
    <dgm:cxn modelId="{03E19D47-5A29-477E-A75D-B5AE68C0033F}" type="presParOf" srcId="{61F3A7E1-82DD-40B4-B048-E8F1F58B3A76}" destId="{322F23F4-F80E-4750-8A18-03DA35D4A43F}" srcOrd="0" destOrd="0" presId="urn:microsoft.com/office/officeart/2005/8/layout/hList7#1"/>
    <dgm:cxn modelId="{97B1B58E-2BEB-4959-AE9C-4DCD3954A76B}" type="presParOf" srcId="{61F3A7E1-82DD-40B4-B048-E8F1F58B3A76}" destId="{E8720C74-19AF-48A2-BDD8-0E438712E432}" srcOrd="1" destOrd="0" presId="urn:microsoft.com/office/officeart/2005/8/layout/hList7#1"/>
    <dgm:cxn modelId="{F1E598AA-78C3-4C8A-A30F-28ED83A97661}" type="presParOf" srcId="{61F3A7E1-82DD-40B4-B048-E8F1F58B3A76}" destId="{0221EE8F-E13F-4D7C-9598-FFAD323859AC}" srcOrd="2" destOrd="0" presId="urn:microsoft.com/office/officeart/2005/8/layout/hList7#1"/>
    <dgm:cxn modelId="{8BE59469-E9BD-4F82-8E8F-3D55252B2D42}" type="presParOf" srcId="{61F3A7E1-82DD-40B4-B048-E8F1F58B3A76}" destId="{210C5801-5B62-4CA8-9630-81D00F1994A3}" srcOrd="3" destOrd="0" presId="urn:microsoft.com/office/officeart/2005/8/layout/hList7#1"/>
    <dgm:cxn modelId="{97560A0C-2E66-4FE4-B0DC-13916902504D}" type="presParOf" srcId="{B27992B6-9896-4FE9-936F-1EB29E23567A}" destId="{EDD148D0-5111-4DB7-A9F6-3091C54BEEA4}" srcOrd="5" destOrd="0" presId="urn:microsoft.com/office/officeart/2005/8/layout/hList7#1"/>
    <dgm:cxn modelId="{0C5220A7-DE74-4683-A13C-E639ACDF37E0}" type="presParOf" srcId="{B27992B6-9896-4FE9-936F-1EB29E23567A}" destId="{4F9F89A6-028F-4204-B8C4-248147047954}" srcOrd="6" destOrd="0" presId="urn:microsoft.com/office/officeart/2005/8/layout/hList7#1"/>
    <dgm:cxn modelId="{3D0AA109-0B58-4003-AFD3-BA78B189CCD8}" type="presParOf" srcId="{4F9F89A6-028F-4204-B8C4-248147047954}" destId="{5FEE6F81-3D20-4F16-8D74-83C5300F8D4C}" srcOrd="0" destOrd="0" presId="urn:microsoft.com/office/officeart/2005/8/layout/hList7#1"/>
    <dgm:cxn modelId="{6BA94849-3048-4C19-B9B8-08D39092E37A}" type="presParOf" srcId="{4F9F89A6-028F-4204-B8C4-248147047954}" destId="{358A9507-B86F-431C-9576-5AF03B07507C}" srcOrd="1" destOrd="0" presId="urn:microsoft.com/office/officeart/2005/8/layout/hList7#1"/>
    <dgm:cxn modelId="{484517EA-040B-4481-BCDD-C092F048BBAE}" type="presParOf" srcId="{4F9F89A6-028F-4204-B8C4-248147047954}" destId="{65378403-AB78-4099-86A1-D930EC88011E}" srcOrd="2" destOrd="0" presId="urn:microsoft.com/office/officeart/2005/8/layout/hList7#1"/>
    <dgm:cxn modelId="{1019C155-29F7-485B-99A4-45A6A03B7BA6}" type="presParOf" srcId="{4F9F89A6-028F-4204-B8C4-248147047954}" destId="{C9124B23-580E-4C38-93D6-92513C227482}" srcOrd="3" destOrd="0" presId="urn:microsoft.com/office/officeart/2005/8/layout/hList7#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43725E5-774D-4255-8BB9-93F1E41B20B7}" type="doc">
      <dgm:prSet loTypeId="urn:microsoft.com/office/officeart/2005/8/layout/hChevron3" loCatId="process" qsTypeId="urn:microsoft.com/office/officeart/2005/8/quickstyle/3d2" qsCatId="3D" csTypeId="urn:microsoft.com/office/officeart/2005/8/colors/accent3_2" csCatId="accent3" phldr="1"/>
      <dgm:spPr/>
      <dgm:t>
        <a:bodyPr/>
        <a:lstStyle/>
        <a:p>
          <a:endParaRPr lang="fr-FR"/>
        </a:p>
      </dgm:t>
    </dgm:pt>
    <dgm:pt modelId="{476E954C-4164-4CB6-B95B-6870630298D9}">
      <dgm:prSet phldrT="[Texte]" custT="1"/>
      <dgm:spPr>
        <a:solidFill>
          <a:srgbClr val="FFFF00"/>
        </a:solidFill>
      </dgm:spPr>
      <dgm:t>
        <a:bodyPr/>
        <a:lstStyle/>
        <a:p>
          <a:r>
            <a:rPr lang="fr-FR" sz="1800" b="1" dirty="0" smtClean="0">
              <a:solidFill>
                <a:schemeClr val="tx1"/>
              </a:solidFill>
              <a:effectLst>
                <a:outerShdw blurRad="38100" dist="38100" dir="2700000" algn="tl">
                  <a:srgbClr val="000000">
                    <a:alpha val="43137"/>
                  </a:srgbClr>
                </a:outerShdw>
              </a:effectLst>
            </a:rPr>
            <a:t>Vérification de l’éligibilité du client</a:t>
          </a:r>
          <a:endParaRPr lang="fr-FR" sz="1800" b="1" dirty="0">
            <a:solidFill>
              <a:schemeClr val="tx1"/>
            </a:solidFill>
            <a:effectLst>
              <a:outerShdw blurRad="38100" dist="38100" dir="2700000" algn="tl">
                <a:srgbClr val="000000">
                  <a:alpha val="43137"/>
                </a:srgbClr>
              </a:outerShdw>
            </a:effectLst>
          </a:endParaRPr>
        </a:p>
      </dgm:t>
    </dgm:pt>
    <dgm:pt modelId="{4CDD7046-F7A8-4D07-827F-5E5D8316BF95}" type="parTrans" cxnId="{DF3C295B-3586-4B3D-B1F1-9725BC096E85}">
      <dgm:prSet/>
      <dgm:spPr/>
      <dgm:t>
        <a:bodyPr/>
        <a:lstStyle/>
        <a:p>
          <a:endParaRPr lang="fr-FR"/>
        </a:p>
      </dgm:t>
    </dgm:pt>
    <dgm:pt modelId="{0387CACA-7703-4ED7-A94B-E9D764C65D14}" type="sibTrans" cxnId="{DF3C295B-3586-4B3D-B1F1-9725BC096E85}">
      <dgm:prSet/>
      <dgm:spPr/>
      <dgm:t>
        <a:bodyPr/>
        <a:lstStyle/>
        <a:p>
          <a:endParaRPr lang="fr-FR"/>
        </a:p>
      </dgm:t>
    </dgm:pt>
    <dgm:pt modelId="{24CD3527-08D6-4C96-A664-407258CA5B6C}">
      <dgm:prSet phldrT="[Texte]" custT="1"/>
      <dgm:spPr/>
      <dgm:t>
        <a:bodyPr/>
        <a:lstStyle/>
        <a:p>
          <a:r>
            <a:rPr lang="fr-FR" sz="1800" b="0" dirty="0" smtClean="0"/>
            <a:t>Dépôt d’un dossier technico administratif</a:t>
          </a:r>
          <a:endParaRPr lang="fr-FR" sz="1800" b="0" dirty="0"/>
        </a:p>
      </dgm:t>
    </dgm:pt>
    <dgm:pt modelId="{845D2921-F413-4CAA-B8F9-B44326A33C2B}" type="parTrans" cxnId="{0A71001E-3FB1-43AF-94AA-A6CF9E5C0E11}">
      <dgm:prSet/>
      <dgm:spPr/>
      <dgm:t>
        <a:bodyPr/>
        <a:lstStyle/>
        <a:p>
          <a:endParaRPr lang="fr-FR"/>
        </a:p>
      </dgm:t>
    </dgm:pt>
    <dgm:pt modelId="{2CF57B1E-F356-4531-B5D8-A75D662A927C}" type="sibTrans" cxnId="{0A71001E-3FB1-43AF-94AA-A6CF9E5C0E11}">
      <dgm:prSet/>
      <dgm:spPr/>
      <dgm:t>
        <a:bodyPr/>
        <a:lstStyle/>
        <a:p>
          <a:endParaRPr lang="fr-FR"/>
        </a:p>
      </dgm:t>
    </dgm:pt>
    <dgm:pt modelId="{951F71B8-FA83-4D02-8D11-53A11092BBFF}">
      <dgm:prSet phldrT="[Texte]" custT="1"/>
      <dgm:spPr/>
      <dgm:t>
        <a:bodyPr/>
        <a:lstStyle/>
        <a:p>
          <a:r>
            <a:rPr lang="fr-FR" sz="1800" b="0" dirty="0" smtClean="0"/>
            <a:t>Approbation du dossier</a:t>
          </a:r>
          <a:endParaRPr lang="fr-FR" sz="1800" b="0" dirty="0"/>
        </a:p>
      </dgm:t>
    </dgm:pt>
    <dgm:pt modelId="{3C404786-DCB4-4DDF-89FD-65AD1C43DD7A}" type="parTrans" cxnId="{D452FD72-5816-4015-B04A-9ED11AF0C398}">
      <dgm:prSet/>
      <dgm:spPr/>
      <dgm:t>
        <a:bodyPr/>
        <a:lstStyle/>
        <a:p>
          <a:endParaRPr lang="fr-FR"/>
        </a:p>
      </dgm:t>
    </dgm:pt>
    <dgm:pt modelId="{97F7F83B-C359-4F88-9F49-C5D2120D9B50}" type="sibTrans" cxnId="{D452FD72-5816-4015-B04A-9ED11AF0C398}">
      <dgm:prSet/>
      <dgm:spPr/>
      <dgm:t>
        <a:bodyPr/>
        <a:lstStyle/>
        <a:p>
          <a:endParaRPr lang="fr-FR"/>
        </a:p>
      </dgm:t>
    </dgm:pt>
    <dgm:pt modelId="{D344176D-E7B3-4BD0-BDB4-060C16E82441}">
      <dgm:prSet phldrT="[Texte]" custT="1"/>
      <dgm:spPr/>
      <dgm:t>
        <a:bodyPr/>
        <a:lstStyle/>
        <a:p>
          <a:r>
            <a:rPr lang="fr-FR" sz="1800" b="0" dirty="0" smtClean="0"/>
            <a:t>Réalisation des travaux et demande de réception</a:t>
          </a:r>
          <a:endParaRPr lang="fr-FR" sz="1800" b="0" dirty="0"/>
        </a:p>
      </dgm:t>
    </dgm:pt>
    <dgm:pt modelId="{801693AA-402F-42FC-854A-EA10F536C2BF}" type="parTrans" cxnId="{BBC44E10-2D8F-4A35-84AC-098EA5E8E19C}">
      <dgm:prSet/>
      <dgm:spPr/>
      <dgm:t>
        <a:bodyPr/>
        <a:lstStyle/>
        <a:p>
          <a:endParaRPr lang="fr-FR"/>
        </a:p>
      </dgm:t>
    </dgm:pt>
    <dgm:pt modelId="{26AD4E14-9EDB-4EC2-BB46-318CD7C93431}" type="sibTrans" cxnId="{BBC44E10-2D8F-4A35-84AC-098EA5E8E19C}">
      <dgm:prSet/>
      <dgm:spPr/>
      <dgm:t>
        <a:bodyPr/>
        <a:lstStyle/>
        <a:p>
          <a:endParaRPr lang="fr-FR"/>
        </a:p>
      </dgm:t>
    </dgm:pt>
    <dgm:pt modelId="{63D0DB71-87F6-49DD-AFCD-C3575F178D5D}">
      <dgm:prSet phldrT="[Texte]" custT="1"/>
      <dgm:spPr/>
      <dgm:t>
        <a:bodyPr/>
        <a:lstStyle/>
        <a:p>
          <a:r>
            <a:rPr lang="fr-FR" sz="1800" b="0" dirty="0" smtClean="0"/>
            <a:t>Réception technique de l’installation</a:t>
          </a:r>
          <a:endParaRPr lang="fr-FR" sz="1800" b="0" dirty="0"/>
        </a:p>
      </dgm:t>
    </dgm:pt>
    <dgm:pt modelId="{3D9A0501-B919-47A8-9855-9DD8264CFEB0}" type="parTrans" cxnId="{182CB264-7475-4319-A8E3-63D140949F0B}">
      <dgm:prSet/>
      <dgm:spPr/>
      <dgm:t>
        <a:bodyPr/>
        <a:lstStyle/>
        <a:p>
          <a:endParaRPr lang="fr-FR"/>
        </a:p>
      </dgm:t>
    </dgm:pt>
    <dgm:pt modelId="{A17D1464-57C9-4ACA-A056-81E48E807BFA}" type="sibTrans" cxnId="{182CB264-7475-4319-A8E3-63D140949F0B}">
      <dgm:prSet/>
      <dgm:spPr/>
      <dgm:t>
        <a:bodyPr/>
        <a:lstStyle/>
        <a:p>
          <a:endParaRPr lang="fr-FR"/>
        </a:p>
      </dgm:t>
    </dgm:pt>
    <dgm:pt modelId="{6CADF33A-8573-4EA2-9BD4-1BAF1D4D333E}">
      <dgm:prSet phldrT="[Texte]"/>
      <dgm:spPr/>
      <dgm:t>
        <a:bodyPr/>
        <a:lstStyle/>
        <a:p>
          <a:endParaRPr lang="fr-FR" dirty="0"/>
        </a:p>
      </dgm:t>
    </dgm:pt>
    <dgm:pt modelId="{7DE557E9-817F-4D47-86ED-949CDFE4E004}" type="parTrans" cxnId="{19A6BEFE-0F79-495F-8433-505B9658C0B5}">
      <dgm:prSet/>
      <dgm:spPr/>
      <dgm:t>
        <a:bodyPr/>
        <a:lstStyle/>
        <a:p>
          <a:endParaRPr lang="fr-FR"/>
        </a:p>
      </dgm:t>
    </dgm:pt>
    <dgm:pt modelId="{40EE7518-1BA7-4633-BBE0-DD4881CB2DED}" type="sibTrans" cxnId="{19A6BEFE-0F79-495F-8433-505B9658C0B5}">
      <dgm:prSet/>
      <dgm:spPr/>
      <dgm:t>
        <a:bodyPr/>
        <a:lstStyle/>
        <a:p>
          <a:endParaRPr lang="fr-FR"/>
        </a:p>
      </dgm:t>
    </dgm:pt>
    <dgm:pt modelId="{595B3060-6B2D-4C61-B005-9E1C16C27561}" type="pres">
      <dgm:prSet presAssocID="{543725E5-774D-4255-8BB9-93F1E41B20B7}" presName="Name0" presStyleCnt="0">
        <dgm:presLayoutVars>
          <dgm:dir/>
          <dgm:resizeHandles val="exact"/>
        </dgm:presLayoutVars>
      </dgm:prSet>
      <dgm:spPr/>
      <dgm:t>
        <a:bodyPr/>
        <a:lstStyle/>
        <a:p>
          <a:endParaRPr lang="fr-FR"/>
        </a:p>
      </dgm:t>
    </dgm:pt>
    <dgm:pt modelId="{C1E620C2-08DE-4612-B4F8-3E43AFE316E5}" type="pres">
      <dgm:prSet presAssocID="{476E954C-4164-4CB6-B95B-6870630298D9}" presName="parTxOnly" presStyleLbl="node1" presStyleIdx="0" presStyleCnt="6">
        <dgm:presLayoutVars>
          <dgm:bulletEnabled val="1"/>
        </dgm:presLayoutVars>
      </dgm:prSet>
      <dgm:spPr/>
      <dgm:t>
        <a:bodyPr/>
        <a:lstStyle/>
        <a:p>
          <a:endParaRPr lang="fr-FR"/>
        </a:p>
      </dgm:t>
    </dgm:pt>
    <dgm:pt modelId="{196EA0BB-43F5-4E3E-BA4F-10D9B5D19F4A}" type="pres">
      <dgm:prSet presAssocID="{0387CACA-7703-4ED7-A94B-E9D764C65D14}" presName="parSpace" presStyleCnt="0"/>
      <dgm:spPr/>
      <dgm:t>
        <a:bodyPr/>
        <a:lstStyle/>
        <a:p>
          <a:endParaRPr lang="fr-FR"/>
        </a:p>
      </dgm:t>
    </dgm:pt>
    <dgm:pt modelId="{DE856D88-C294-4774-AB54-6110ED809A07}" type="pres">
      <dgm:prSet presAssocID="{24CD3527-08D6-4C96-A664-407258CA5B6C}" presName="parTxOnly" presStyleLbl="node1" presStyleIdx="1" presStyleCnt="6">
        <dgm:presLayoutVars>
          <dgm:bulletEnabled val="1"/>
        </dgm:presLayoutVars>
      </dgm:prSet>
      <dgm:spPr/>
      <dgm:t>
        <a:bodyPr/>
        <a:lstStyle/>
        <a:p>
          <a:endParaRPr lang="fr-FR"/>
        </a:p>
      </dgm:t>
    </dgm:pt>
    <dgm:pt modelId="{9AD84DC7-D024-466B-B879-03BE7AE25D4C}" type="pres">
      <dgm:prSet presAssocID="{2CF57B1E-F356-4531-B5D8-A75D662A927C}" presName="parSpace" presStyleCnt="0"/>
      <dgm:spPr/>
      <dgm:t>
        <a:bodyPr/>
        <a:lstStyle/>
        <a:p>
          <a:endParaRPr lang="fr-FR"/>
        </a:p>
      </dgm:t>
    </dgm:pt>
    <dgm:pt modelId="{0F69B19F-9BF6-4349-A3CF-6160D4EEA105}" type="pres">
      <dgm:prSet presAssocID="{951F71B8-FA83-4D02-8D11-53A11092BBFF}" presName="parTxOnly" presStyleLbl="node1" presStyleIdx="2" presStyleCnt="6">
        <dgm:presLayoutVars>
          <dgm:bulletEnabled val="1"/>
        </dgm:presLayoutVars>
      </dgm:prSet>
      <dgm:spPr/>
      <dgm:t>
        <a:bodyPr/>
        <a:lstStyle/>
        <a:p>
          <a:endParaRPr lang="fr-FR"/>
        </a:p>
      </dgm:t>
    </dgm:pt>
    <dgm:pt modelId="{79024D38-56A2-406B-9B88-28104D2A86AF}" type="pres">
      <dgm:prSet presAssocID="{97F7F83B-C359-4F88-9F49-C5D2120D9B50}" presName="parSpace" presStyleCnt="0"/>
      <dgm:spPr/>
      <dgm:t>
        <a:bodyPr/>
        <a:lstStyle/>
        <a:p>
          <a:endParaRPr lang="fr-FR"/>
        </a:p>
      </dgm:t>
    </dgm:pt>
    <dgm:pt modelId="{422BEAA4-B016-4E61-960D-7176CC71D070}" type="pres">
      <dgm:prSet presAssocID="{D344176D-E7B3-4BD0-BDB4-060C16E82441}" presName="parTxOnly" presStyleLbl="node1" presStyleIdx="3" presStyleCnt="6">
        <dgm:presLayoutVars>
          <dgm:bulletEnabled val="1"/>
        </dgm:presLayoutVars>
      </dgm:prSet>
      <dgm:spPr/>
      <dgm:t>
        <a:bodyPr/>
        <a:lstStyle/>
        <a:p>
          <a:endParaRPr lang="fr-FR"/>
        </a:p>
      </dgm:t>
    </dgm:pt>
    <dgm:pt modelId="{F029C490-E8C7-44F7-8B3A-66EA23C8D404}" type="pres">
      <dgm:prSet presAssocID="{26AD4E14-9EDB-4EC2-BB46-318CD7C93431}" presName="parSpace" presStyleCnt="0"/>
      <dgm:spPr/>
      <dgm:t>
        <a:bodyPr/>
        <a:lstStyle/>
        <a:p>
          <a:endParaRPr lang="fr-FR"/>
        </a:p>
      </dgm:t>
    </dgm:pt>
    <dgm:pt modelId="{BED8D6E1-5FE6-4FC7-A734-133823364823}" type="pres">
      <dgm:prSet presAssocID="{63D0DB71-87F6-49DD-AFCD-C3575F178D5D}" presName="parTxOnly" presStyleLbl="node1" presStyleIdx="4" presStyleCnt="6">
        <dgm:presLayoutVars>
          <dgm:bulletEnabled val="1"/>
        </dgm:presLayoutVars>
      </dgm:prSet>
      <dgm:spPr/>
      <dgm:t>
        <a:bodyPr/>
        <a:lstStyle/>
        <a:p>
          <a:endParaRPr lang="fr-FR"/>
        </a:p>
      </dgm:t>
    </dgm:pt>
    <dgm:pt modelId="{95F796EA-BBD1-492A-A0F2-4C1EE0C00D4A}" type="pres">
      <dgm:prSet presAssocID="{A17D1464-57C9-4ACA-A056-81E48E807BFA}" presName="parSpace" presStyleCnt="0"/>
      <dgm:spPr/>
      <dgm:t>
        <a:bodyPr/>
        <a:lstStyle/>
        <a:p>
          <a:endParaRPr lang="fr-FR"/>
        </a:p>
      </dgm:t>
    </dgm:pt>
    <dgm:pt modelId="{6F7776C5-677E-45AD-A066-0D9433E5659D}" type="pres">
      <dgm:prSet presAssocID="{6CADF33A-8573-4EA2-9BD4-1BAF1D4D333E}" presName="parTxOnly" presStyleLbl="node1" presStyleIdx="5" presStyleCnt="6">
        <dgm:presLayoutVars>
          <dgm:bulletEnabled val="1"/>
        </dgm:presLayoutVars>
      </dgm:prSet>
      <dgm:spPr/>
      <dgm:t>
        <a:bodyPr/>
        <a:lstStyle/>
        <a:p>
          <a:endParaRPr lang="fr-FR"/>
        </a:p>
      </dgm:t>
    </dgm:pt>
  </dgm:ptLst>
  <dgm:cxnLst>
    <dgm:cxn modelId="{D452FD72-5816-4015-B04A-9ED11AF0C398}" srcId="{543725E5-774D-4255-8BB9-93F1E41B20B7}" destId="{951F71B8-FA83-4D02-8D11-53A11092BBFF}" srcOrd="2" destOrd="0" parTransId="{3C404786-DCB4-4DDF-89FD-65AD1C43DD7A}" sibTransId="{97F7F83B-C359-4F88-9F49-C5D2120D9B50}"/>
    <dgm:cxn modelId="{F9CE716C-63F0-4F6D-8B6E-1F71094E4B77}" type="presOf" srcId="{63D0DB71-87F6-49DD-AFCD-C3575F178D5D}" destId="{BED8D6E1-5FE6-4FC7-A734-133823364823}" srcOrd="0" destOrd="0" presId="urn:microsoft.com/office/officeart/2005/8/layout/hChevron3"/>
    <dgm:cxn modelId="{BBC44E10-2D8F-4A35-84AC-098EA5E8E19C}" srcId="{543725E5-774D-4255-8BB9-93F1E41B20B7}" destId="{D344176D-E7B3-4BD0-BDB4-060C16E82441}" srcOrd="3" destOrd="0" parTransId="{801693AA-402F-42FC-854A-EA10F536C2BF}" sibTransId="{26AD4E14-9EDB-4EC2-BB46-318CD7C93431}"/>
    <dgm:cxn modelId="{8DEC650B-27A8-4B66-9A04-1CF648962BFE}" type="presOf" srcId="{951F71B8-FA83-4D02-8D11-53A11092BBFF}" destId="{0F69B19F-9BF6-4349-A3CF-6160D4EEA105}" srcOrd="0" destOrd="0" presId="urn:microsoft.com/office/officeart/2005/8/layout/hChevron3"/>
    <dgm:cxn modelId="{DF3C295B-3586-4B3D-B1F1-9725BC096E85}" srcId="{543725E5-774D-4255-8BB9-93F1E41B20B7}" destId="{476E954C-4164-4CB6-B95B-6870630298D9}" srcOrd="0" destOrd="0" parTransId="{4CDD7046-F7A8-4D07-827F-5E5D8316BF95}" sibTransId="{0387CACA-7703-4ED7-A94B-E9D764C65D14}"/>
    <dgm:cxn modelId="{0A71001E-3FB1-43AF-94AA-A6CF9E5C0E11}" srcId="{543725E5-774D-4255-8BB9-93F1E41B20B7}" destId="{24CD3527-08D6-4C96-A664-407258CA5B6C}" srcOrd="1" destOrd="0" parTransId="{845D2921-F413-4CAA-B8F9-B44326A33C2B}" sibTransId="{2CF57B1E-F356-4531-B5D8-A75D662A927C}"/>
    <dgm:cxn modelId="{AD361517-D70A-4476-8FC5-FCDCA31F9BFB}" type="presOf" srcId="{543725E5-774D-4255-8BB9-93F1E41B20B7}" destId="{595B3060-6B2D-4C61-B005-9E1C16C27561}" srcOrd="0" destOrd="0" presId="urn:microsoft.com/office/officeart/2005/8/layout/hChevron3"/>
    <dgm:cxn modelId="{CCB2C8E1-FD96-4E77-8385-0A8ADC7829A7}" type="presOf" srcId="{6CADF33A-8573-4EA2-9BD4-1BAF1D4D333E}" destId="{6F7776C5-677E-45AD-A066-0D9433E5659D}" srcOrd="0" destOrd="0" presId="urn:microsoft.com/office/officeart/2005/8/layout/hChevron3"/>
    <dgm:cxn modelId="{F356AE25-2537-4AD4-BF0B-528F0A6B119A}" type="presOf" srcId="{D344176D-E7B3-4BD0-BDB4-060C16E82441}" destId="{422BEAA4-B016-4E61-960D-7176CC71D070}" srcOrd="0" destOrd="0" presId="urn:microsoft.com/office/officeart/2005/8/layout/hChevron3"/>
    <dgm:cxn modelId="{182CB264-7475-4319-A8E3-63D140949F0B}" srcId="{543725E5-774D-4255-8BB9-93F1E41B20B7}" destId="{63D0DB71-87F6-49DD-AFCD-C3575F178D5D}" srcOrd="4" destOrd="0" parTransId="{3D9A0501-B919-47A8-9855-9DD8264CFEB0}" sibTransId="{A17D1464-57C9-4ACA-A056-81E48E807BFA}"/>
    <dgm:cxn modelId="{E2666E3B-92B9-4C6F-A1D1-B9A6D0E1360B}" type="presOf" srcId="{24CD3527-08D6-4C96-A664-407258CA5B6C}" destId="{DE856D88-C294-4774-AB54-6110ED809A07}" srcOrd="0" destOrd="0" presId="urn:microsoft.com/office/officeart/2005/8/layout/hChevron3"/>
    <dgm:cxn modelId="{19A6BEFE-0F79-495F-8433-505B9658C0B5}" srcId="{543725E5-774D-4255-8BB9-93F1E41B20B7}" destId="{6CADF33A-8573-4EA2-9BD4-1BAF1D4D333E}" srcOrd="5" destOrd="0" parTransId="{7DE557E9-817F-4D47-86ED-949CDFE4E004}" sibTransId="{40EE7518-1BA7-4633-BBE0-DD4881CB2DED}"/>
    <dgm:cxn modelId="{AD200AC8-EA61-42BA-92E7-EE2466A375C0}" type="presOf" srcId="{476E954C-4164-4CB6-B95B-6870630298D9}" destId="{C1E620C2-08DE-4612-B4F8-3E43AFE316E5}" srcOrd="0" destOrd="0" presId="urn:microsoft.com/office/officeart/2005/8/layout/hChevron3"/>
    <dgm:cxn modelId="{698885F2-DE70-4DD6-A752-4511D27EE65F}" type="presParOf" srcId="{595B3060-6B2D-4C61-B005-9E1C16C27561}" destId="{C1E620C2-08DE-4612-B4F8-3E43AFE316E5}" srcOrd="0" destOrd="0" presId="urn:microsoft.com/office/officeart/2005/8/layout/hChevron3"/>
    <dgm:cxn modelId="{8E815A44-2DA9-431B-AEDD-CA096D5125F3}" type="presParOf" srcId="{595B3060-6B2D-4C61-B005-9E1C16C27561}" destId="{196EA0BB-43F5-4E3E-BA4F-10D9B5D19F4A}" srcOrd="1" destOrd="0" presId="urn:microsoft.com/office/officeart/2005/8/layout/hChevron3"/>
    <dgm:cxn modelId="{E09BC80E-842D-4629-91C2-B54D88D6FD8B}" type="presParOf" srcId="{595B3060-6B2D-4C61-B005-9E1C16C27561}" destId="{DE856D88-C294-4774-AB54-6110ED809A07}" srcOrd="2" destOrd="0" presId="urn:microsoft.com/office/officeart/2005/8/layout/hChevron3"/>
    <dgm:cxn modelId="{CB3D0F6D-287A-4E0C-A7F2-748B14F841EE}" type="presParOf" srcId="{595B3060-6B2D-4C61-B005-9E1C16C27561}" destId="{9AD84DC7-D024-466B-B879-03BE7AE25D4C}" srcOrd="3" destOrd="0" presId="urn:microsoft.com/office/officeart/2005/8/layout/hChevron3"/>
    <dgm:cxn modelId="{8764005C-D42B-4F4C-896B-C05CB9DFE526}" type="presParOf" srcId="{595B3060-6B2D-4C61-B005-9E1C16C27561}" destId="{0F69B19F-9BF6-4349-A3CF-6160D4EEA105}" srcOrd="4" destOrd="0" presId="urn:microsoft.com/office/officeart/2005/8/layout/hChevron3"/>
    <dgm:cxn modelId="{63559407-B449-4288-8812-311F708CAA88}" type="presParOf" srcId="{595B3060-6B2D-4C61-B005-9E1C16C27561}" destId="{79024D38-56A2-406B-9B88-28104D2A86AF}" srcOrd="5" destOrd="0" presId="urn:microsoft.com/office/officeart/2005/8/layout/hChevron3"/>
    <dgm:cxn modelId="{A4107C2C-A366-423E-9911-2B242299AA10}" type="presParOf" srcId="{595B3060-6B2D-4C61-B005-9E1C16C27561}" destId="{422BEAA4-B016-4E61-960D-7176CC71D070}" srcOrd="6" destOrd="0" presId="urn:microsoft.com/office/officeart/2005/8/layout/hChevron3"/>
    <dgm:cxn modelId="{E16E4B24-EDD0-4199-BCC1-F8252AEEC274}" type="presParOf" srcId="{595B3060-6B2D-4C61-B005-9E1C16C27561}" destId="{F029C490-E8C7-44F7-8B3A-66EA23C8D404}" srcOrd="7" destOrd="0" presId="urn:microsoft.com/office/officeart/2005/8/layout/hChevron3"/>
    <dgm:cxn modelId="{E6C84725-1E8A-41D8-A92D-7049C8B2B275}" type="presParOf" srcId="{595B3060-6B2D-4C61-B005-9E1C16C27561}" destId="{BED8D6E1-5FE6-4FC7-A734-133823364823}" srcOrd="8" destOrd="0" presId="urn:microsoft.com/office/officeart/2005/8/layout/hChevron3"/>
    <dgm:cxn modelId="{BF01B347-86AB-4AD0-9DB9-2F7A2547263D}" type="presParOf" srcId="{595B3060-6B2D-4C61-B005-9E1C16C27561}" destId="{95F796EA-BBD1-492A-A0F2-4C1EE0C00D4A}" srcOrd="9" destOrd="0" presId="urn:microsoft.com/office/officeart/2005/8/layout/hChevron3"/>
    <dgm:cxn modelId="{C658FD88-05BF-4163-A923-B993BE60EAEE}" type="presParOf" srcId="{595B3060-6B2D-4C61-B005-9E1C16C27561}" destId="{6F7776C5-677E-45AD-A066-0D9433E5659D}" srcOrd="10" destOrd="0" presId="urn:microsoft.com/office/officeart/2005/8/layout/hChevron3"/>
  </dgm:cxnLst>
  <dgm:bg>
    <a:noFill/>
    <a:effectLst>
      <a:glow rad="63500">
        <a:schemeClr val="accent5">
          <a:satMod val="175000"/>
          <a:alpha val="40000"/>
        </a:schemeClr>
      </a:glow>
    </a:effectLst>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43725E5-774D-4255-8BB9-93F1E41B20B7}" type="doc">
      <dgm:prSet loTypeId="urn:microsoft.com/office/officeart/2005/8/layout/hChevron3" loCatId="process" qsTypeId="urn:microsoft.com/office/officeart/2005/8/quickstyle/3d2" qsCatId="3D" csTypeId="urn:microsoft.com/office/officeart/2005/8/colors/accent3_2" csCatId="accent3" phldr="1"/>
      <dgm:spPr/>
      <dgm:t>
        <a:bodyPr/>
        <a:lstStyle/>
        <a:p>
          <a:endParaRPr lang="fr-FR"/>
        </a:p>
      </dgm:t>
    </dgm:pt>
    <dgm:pt modelId="{476E954C-4164-4CB6-B95B-6870630298D9}">
      <dgm:prSet phldrT="[Texte]" custT="1"/>
      <dgm:spPr/>
      <dgm:t>
        <a:bodyPr/>
        <a:lstStyle/>
        <a:p>
          <a:r>
            <a:rPr lang="fr-FR" sz="1800" b="0" dirty="0" smtClean="0"/>
            <a:t>Vérification de l’éligibilité du client</a:t>
          </a:r>
          <a:endParaRPr lang="fr-FR" sz="1800" b="0" dirty="0"/>
        </a:p>
      </dgm:t>
    </dgm:pt>
    <dgm:pt modelId="{4CDD7046-F7A8-4D07-827F-5E5D8316BF95}" type="parTrans" cxnId="{DF3C295B-3586-4B3D-B1F1-9725BC096E85}">
      <dgm:prSet/>
      <dgm:spPr/>
      <dgm:t>
        <a:bodyPr/>
        <a:lstStyle/>
        <a:p>
          <a:endParaRPr lang="fr-FR"/>
        </a:p>
      </dgm:t>
    </dgm:pt>
    <dgm:pt modelId="{0387CACA-7703-4ED7-A94B-E9D764C65D14}" type="sibTrans" cxnId="{DF3C295B-3586-4B3D-B1F1-9725BC096E85}">
      <dgm:prSet/>
      <dgm:spPr/>
      <dgm:t>
        <a:bodyPr/>
        <a:lstStyle/>
        <a:p>
          <a:endParaRPr lang="fr-FR"/>
        </a:p>
      </dgm:t>
    </dgm:pt>
    <dgm:pt modelId="{24CD3527-08D6-4C96-A664-407258CA5B6C}">
      <dgm:prSet phldrT="[Texte]" custT="1"/>
      <dgm:spPr>
        <a:solidFill>
          <a:srgbClr val="FFFF00"/>
        </a:solidFill>
      </dgm:spPr>
      <dgm:t>
        <a:bodyPr/>
        <a:lstStyle/>
        <a:p>
          <a:r>
            <a:rPr lang="fr-FR" sz="1800" b="1" dirty="0" smtClean="0">
              <a:solidFill>
                <a:schemeClr val="tx1"/>
              </a:solidFill>
              <a:effectLst>
                <a:outerShdw blurRad="38100" dist="38100" dir="2700000" algn="tl">
                  <a:srgbClr val="000000">
                    <a:alpha val="43137"/>
                  </a:srgbClr>
                </a:outerShdw>
              </a:effectLst>
            </a:rPr>
            <a:t>Dépôt d’un dossier technico administratif</a:t>
          </a:r>
          <a:endParaRPr lang="fr-FR" sz="1800" b="1" dirty="0">
            <a:solidFill>
              <a:schemeClr val="tx1"/>
            </a:solidFill>
            <a:effectLst>
              <a:outerShdw blurRad="38100" dist="38100" dir="2700000" algn="tl">
                <a:srgbClr val="000000">
                  <a:alpha val="43137"/>
                </a:srgbClr>
              </a:outerShdw>
            </a:effectLst>
          </a:endParaRPr>
        </a:p>
      </dgm:t>
    </dgm:pt>
    <dgm:pt modelId="{845D2921-F413-4CAA-B8F9-B44326A33C2B}" type="parTrans" cxnId="{0A71001E-3FB1-43AF-94AA-A6CF9E5C0E11}">
      <dgm:prSet/>
      <dgm:spPr/>
      <dgm:t>
        <a:bodyPr/>
        <a:lstStyle/>
        <a:p>
          <a:endParaRPr lang="fr-FR"/>
        </a:p>
      </dgm:t>
    </dgm:pt>
    <dgm:pt modelId="{2CF57B1E-F356-4531-B5D8-A75D662A927C}" type="sibTrans" cxnId="{0A71001E-3FB1-43AF-94AA-A6CF9E5C0E11}">
      <dgm:prSet/>
      <dgm:spPr/>
      <dgm:t>
        <a:bodyPr/>
        <a:lstStyle/>
        <a:p>
          <a:endParaRPr lang="fr-FR"/>
        </a:p>
      </dgm:t>
    </dgm:pt>
    <dgm:pt modelId="{951F71B8-FA83-4D02-8D11-53A11092BBFF}">
      <dgm:prSet phldrT="[Texte]" custT="1"/>
      <dgm:spPr/>
      <dgm:t>
        <a:bodyPr/>
        <a:lstStyle/>
        <a:p>
          <a:r>
            <a:rPr lang="fr-FR" sz="1800" b="0" dirty="0" smtClean="0"/>
            <a:t>Approbation du dossier</a:t>
          </a:r>
          <a:endParaRPr lang="fr-FR" sz="1800" b="0" dirty="0"/>
        </a:p>
      </dgm:t>
    </dgm:pt>
    <dgm:pt modelId="{3C404786-DCB4-4DDF-89FD-65AD1C43DD7A}" type="parTrans" cxnId="{D452FD72-5816-4015-B04A-9ED11AF0C398}">
      <dgm:prSet/>
      <dgm:spPr/>
      <dgm:t>
        <a:bodyPr/>
        <a:lstStyle/>
        <a:p>
          <a:endParaRPr lang="fr-FR"/>
        </a:p>
      </dgm:t>
    </dgm:pt>
    <dgm:pt modelId="{97F7F83B-C359-4F88-9F49-C5D2120D9B50}" type="sibTrans" cxnId="{D452FD72-5816-4015-B04A-9ED11AF0C398}">
      <dgm:prSet/>
      <dgm:spPr/>
      <dgm:t>
        <a:bodyPr/>
        <a:lstStyle/>
        <a:p>
          <a:endParaRPr lang="fr-FR"/>
        </a:p>
      </dgm:t>
    </dgm:pt>
    <dgm:pt modelId="{D344176D-E7B3-4BD0-BDB4-060C16E82441}">
      <dgm:prSet phldrT="[Texte]" custT="1"/>
      <dgm:spPr/>
      <dgm:t>
        <a:bodyPr/>
        <a:lstStyle/>
        <a:p>
          <a:r>
            <a:rPr lang="fr-FR" sz="1800" b="0" dirty="0" smtClean="0"/>
            <a:t>Réalisation des travaux et demande de réception</a:t>
          </a:r>
          <a:endParaRPr lang="fr-FR" sz="1800" b="0" dirty="0"/>
        </a:p>
      </dgm:t>
    </dgm:pt>
    <dgm:pt modelId="{801693AA-402F-42FC-854A-EA10F536C2BF}" type="parTrans" cxnId="{BBC44E10-2D8F-4A35-84AC-098EA5E8E19C}">
      <dgm:prSet/>
      <dgm:spPr/>
      <dgm:t>
        <a:bodyPr/>
        <a:lstStyle/>
        <a:p>
          <a:endParaRPr lang="fr-FR"/>
        </a:p>
      </dgm:t>
    </dgm:pt>
    <dgm:pt modelId="{26AD4E14-9EDB-4EC2-BB46-318CD7C93431}" type="sibTrans" cxnId="{BBC44E10-2D8F-4A35-84AC-098EA5E8E19C}">
      <dgm:prSet/>
      <dgm:spPr/>
      <dgm:t>
        <a:bodyPr/>
        <a:lstStyle/>
        <a:p>
          <a:endParaRPr lang="fr-FR"/>
        </a:p>
      </dgm:t>
    </dgm:pt>
    <dgm:pt modelId="{63D0DB71-87F6-49DD-AFCD-C3575F178D5D}">
      <dgm:prSet phldrT="[Texte]" custT="1"/>
      <dgm:spPr/>
      <dgm:t>
        <a:bodyPr/>
        <a:lstStyle/>
        <a:p>
          <a:r>
            <a:rPr lang="fr-FR" sz="1800" b="0" dirty="0" smtClean="0"/>
            <a:t>Réception technique de l’installation</a:t>
          </a:r>
          <a:endParaRPr lang="fr-FR" sz="1800" b="0" dirty="0"/>
        </a:p>
      </dgm:t>
    </dgm:pt>
    <dgm:pt modelId="{3D9A0501-B919-47A8-9855-9DD8264CFEB0}" type="parTrans" cxnId="{182CB264-7475-4319-A8E3-63D140949F0B}">
      <dgm:prSet/>
      <dgm:spPr/>
      <dgm:t>
        <a:bodyPr/>
        <a:lstStyle/>
        <a:p>
          <a:endParaRPr lang="fr-FR"/>
        </a:p>
      </dgm:t>
    </dgm:pt>
    <dgm:pt modelId="{A17D1464-57C9-4ACA-A056-81E48E807BFA}" type="sibTrans" cxnId="{182CB264-7475-4319-A8E3-63D140949F0B}">
      <dgm:prSet/>
      <dgm:spPr/>
      <dgm:t>
        <a:bodyPr/>
        <a:lstStyle/>
        <a:p>
          <a:endParaRPr lang="fr-FR"/>
        </a:p>
      </dgm:t>
    </dgm:pt>
    <dgm:pt modelId="{6CADF33A-8573-4EA2-9BD4-1BAF1D4D333E}">
      <dgm:prSet phldrT="[Texte]"/>
      <dgm:spPr/>
      <dgm:t>
        <a:bodyPr/>
        <a:lstStyle/>
        <a:p>
          <a:r>
            <a:rPr lang="fr-FR" dirty="0" smtClean="0"/>
            <a:t>Gestion administrative du dossier</a:t>
          </a:r>
          <a:endParaRPr lang="fr-FR" dirty="0"/>
        </a:p>
      </dgm:t>
    </dgm:pt>
    <dgm:pt modelId="{7DE557E9-817F-4D47-86ED-949CDFE4E004}" type="parTrans" cxnId="{19A6BEFE-0F79-495F-8433-505B9658C0B5}">
      <dgm:prSet/>
      <dgm:spPr/>
      <dgm:t>
        <a:bodyPr/>
        <a:lstStyle/>
        <a:p>
          <a:endParaRPr lang="fr-FR"/>
        </a:p>
      </dgm:t>
    </dgm:pt>
    <dgm:pt modelId="{40EE7518-1BA7-4633-BBE0-DD4881CB2DED}" type="sibTrans" cxnId="{19A6BEFE-0F79-495F-8433-505B9658C0B5}">
      <dgm:prSet/>
      <dgm:spPr/>
      <dgm:t>
        <a:bodyPr/>
        <a:lstStyle/>
        <a:p>
          <a:endParaRPr lang="fr-FR"/>
        </a:p>
      </dgm:t>
    </dgm:pt>
    <dgm:pt modelId="{595B3060-6B2D-4C61-B005-9E1C16C27561}" type="pres">
      <dgm:prSet presAssocID="{543725E5-774D-4255-8BB9-93F1E41B20B7}" presName="Name0" presStyleCnt="0">
        <dgm:presLayoutVars>
          <dgm:dir/>
          <dgm:resizeHandles val="exact"/>
        </dgm:presLayoutVars>
      </dgm:prSet>
      <dgm:spPr/>
      <dgm:t>
        <a:bodyPr/>
        <a:lstStyle/>
        <a:p>
          <a:endParaRPr lang="fr-FR"/>
        </a:p>
      </dgm:t>
    </dgm:pt>
    <dgm:pt modelId="{C1E620C2-08DE-4612-B4F8-3E43AFE316E5}" type="pres">
      <dgm:prSet presAssocID="{476E954C-4164-4CB6-B95B-6870630298D9}" presName="parTxOnly" presStyleLbl="node1" presStyleIdx="0" presStyleCnt="6">
        <dgm:presLayoutVars>
          <dgm:bulletEnabled val="1"/>
        </dgm:presLayoutVars>
      </dgm:prSet>
      <dgm:spPr/>
      <dgm:t>
        <a:bodyPr/>
        <a:lstStyle/>
        <a:p>
          <a:endParaRPr lang="fr-FR"/>
        </a:p>
      </dgm:t>
    </dgm:pt>
    <dgm:pt modelId="{196EA0BB-43F5-4E3E-BA4F-10D9B5D19F4A}" type="pres">
      <dgm:prSet presAssocID="{0387CACA-7703-4ED7-A94B-E9D764C65D14}" presName="parSpace" presStyleCnt="0"/>
      <dgm:spPr/>
      <dgm:t>
        <a:bodyPr/>
        <a:lstStyle/>
        <a:p>
          <a:endParaRPr lang="fr-FR"/>
        </a:p>
      </dgm:t>
    </dgm:pt>
    <dgm:pt modelId="{DE856D88-C294-4774-AB54-6110ED809A07}" type="pres">
      <dgm:prSet presAssocID="{24CD3527-08D6-4C96-A664-407258CA5B6C}" presName="parTxOnly" presStyleLbl="node1" presStyleIdx="1" presStyleCnt="6">
        <dgm:presLayoutVars>
          <dgm:bulletEnabled val="1"/>
        </dgm:presLayoutVars>
      </dgm:prSet>
      <dgm:spPr/>
      <dgm:t>
        <a:bodyPr/>
        <a:lstStyle/>
        <a:p>
          <a:endParaRPr lang="fr-FR"/>
        </a:p>
      </dgm:t>
    </dgm:pt>
    <dgm:pt modelId="{9AD84DC7-D024-466B-B879-03BE7AE25D4C}" type="pres">
      <dgm:prSet presAssocID="{2CF57B1E-F356-4531-B5D8-A75D662A927C}" presName="parSpace" presStyleCnt="0"/>
      <dgm:spPr/>
      <dgm:t>
        <a:bodyPr/>
        <a:lstStyle/>
        <a:p>
          <a:endParaRPr lang="fr-FR"/>
        </a:p>
      </dgm:t>
    </dgm:pt>
    <dgm:pt modelId="{0F69B19F-9BF6-4349-A3CF-6160D4EEA105}" type="pres">
      <dgm:prSet presAssocID="{951F71B8-FA83-4D02-8D11-53A11092BBFF}" presName="parTxOnly" presStyleLbl="node1" presStyleIdx="2" presStyleCnt="6">
        <dgm:presLayoutVars>
          <dgm:bulletEnabled val="1"/>
        </dgm:presLayoutVars>
      </dgm:prSet>
      <dgm:spPr/>
      <dgm:t>
        <a:bodyPr/>
        <a:lstStyle/>
        <a:p>
          <a:endParaRPr lang="fr-FR"/>
        </a:p>
      </dgm:t>
    </dgm:pt>
    <dgm:pt modelId="{79024D38-56A2-406B-9B88-28104D2A86AF}" type="pres">
      <dgm:prSet presAssocID="{97F7F83B-C359-4F88-9F49-C5D2120D9B50}" presName="parSpace" presStyleCnt="0"/>
      <dgm:spPr/>
      <dgm:t>
        <a:bodyPr/>
        <a:lstStyle/>
        <a:p>
          <a:endParaRPr lang="fr-FR"/>
        </a:p>
      </dgm:t>
    </dgm:pt>
    <dgm:pt modelId="{422BEAA4-B016-4E61-960D-7176CC71D070}" type="pres">
      <dgm:prSet presAssocID="{D344176D-E7B3-4BD0-BDB4-060C16E82441}" presName="parTxOnly" presStyleLbl="node1" presStyleIdx="3" presStyleCnt="6">
        <dgm:presLayoutVars>
          <dgm:bulletEnabled val="1"/>
        </dgm:presLayoutVars>
      </dgm:prSet>
      <dgm:spPr/>
      <dgm:t>
        <a:bodyPr/>
        <a:lstStyle/>
        <a:p>
          <a:endParaRPr lang="fr-FR"/>
        </a:p>
      </dgm:t>
    </dgm:pt>
    <dgm:pt modelId="{F029C490-E8C7-44F7-8B3A-66EA23C8D404}" type="pres">
      <dgm:prSet presAssocID="{26AD4E14-9EDB-4EC2-BB46-318CD7C93431}" presName="parSpace" presStyleCnt="0"/>
      <dgm:spPr/>
      <dgm:t>
        <a:bodyPr/>
        <a:lstStyle/>
        <a:p>
          <a:endParaRPr lang="fr-FR"/>
        </a:p>
      </dgm:t>
    </dgm:pt>
    <dgm:pt modelId="{BED8D6E1-5FE6-4FC7-A734-133823364823}" type="pres">
      <dgm:prSet presAssocID="{63D0DB71-87F6-49DD-AFCD-C3575F178D5D}" presName="parTxOnly" presStyleLbl="node1" presStyleIdx="4" presStyleCnt="6">
        <dgm:presLayoutVars>
          <dgm:bulletEnabled val="1"/>
        </dgm:presLayoutVars>
      </dgm:prSet>
      <dgm:spPr/>
      <dgm:t>
        <a:bodyPr/>
        <a:lstStyle/>
        <a:p>
          <a:endParaRPr lang="fr-FR"/>
        </a:p>
      </dgm:t>
    </dgm:pt>
    <dgm:pt modelId="{95F796EA-BBD1-492A-A0F2-4C1EE0C00D4A}" type="pres">
      <dgm:prSet presAssocID="{A17D1464-57C9-4ACA-A056-81E48E807BFA}" presName="parSpace" presStyleCnt="0"/>
      <dgm:spPr/>
      <dgm:t>
        <a:bodyPr/>
        <a:lstStyle/>
        <a:p>
          <a:endParaRPr lang="fr-FR"/>
        </a:p>
      </dgm:t>
    </dgm:pt>
    <dgm:pt modelId="{6F7776C5-677E-45AD-A066-0D9433E5659D}" type="pres">
      <dgm:prSet presAssocID="{6CADF33A-8573-4EA2-9BD4-1BAF1D4D333E}" presName="parTxOnly" presStyleLbl="node1" presStyleIdx="5" presStyleCnt="6">
        <dgm:presLayoutVars>
          <dgm:bulletEnabled val="1"/>
        </dgm:presLayoutVars>
      </dgm:prSet>
      <dgm:spPr/>
      <dgm:t>
        <a:bodyPr/>
        <a:lstStyle/>
        <a:p>
          <a:endParaRPr lang="fr-FR"/>
        </a:p>
      </dgm:t>
    </dgm:pt>
  </dgm:ptLst>
  <dgm:cxnLst>
    <dgm:cxn modelId="{D452FD72-5816-4015-B04A-9ED11AF0C398}" srcId="{543725E5-774D-4255-8BB9-93F1E41B20B7}" destId="{951F71B8-FA83-4D02-8D11-53A11092BBFF}" srcOrd="2" destOrd="0" parTransId="{3C404786-DCB4-4DDF-89FD-65AD1C43DD7A}" sibTransId="{97F7F83B-C359-4F88-9F49-C5D2120D9B50}"/>
    <dgm:cxn modelId="{BBC44E10-2D8F-4A35-84AC-098EA5E8E19C}" srcId="{543725E5-774D-4255-8BB9-93F1E41B20B7}" destId="{D344176D-E7B3-4BD0-BDB4-060C16E82441}" srcOrd="3" destOrd="0" parTransId="{801693AA-402F-42FC-854A-EA10F536C2BF}" sibTransId="{26AD4E14-9EDB-4EC2-BB46-318CD7C93431}"/>
    <dgm:cxn modelId="{DF3C295B-3586-4B3D-B1F1-9725BC096E85}" srcId="{543725E5-774D-4255-8BB9-93F1E41B20B7}" destId="{476E954C-4164-4CB6-B95B-6870630298D9}" srcOrd="0" destOrd="0" parTransId="{4CDD7046-F7A8-4D07-827F-5E5D8316BF95}" sibTransId="{0387CACA-7703-4ED7-A94B-E9D764C65D14}"/>
    <dgm:cxn modelId="{0A71001E-3FB1-43AF-94AA-A6CF9E5C0E11}" srcId="{543725E5-774D-4255-8BB9-93F1E41B20B7}" destId="{24CD3527-08D6-4C96-A664-407258CA5B6C}" srcOrd="1" destOrd="0" parTransId="{845D2921-F413-4CAA-B8F9-B44326A33C2B}" sibTransId="{2CF57B1E-F356-4531-B5D8-A75D662A927C}"/>
    <dgm:cxn modelId="{77071EE5-D29E-435E-921E-D8E3EF4224E7}" type="presOf" srcId="{63D0DB71-87F6-49DD-AFCD-C3575F178D5D}" destId="{BED8D6E1-5FE6-4FC7-A734-133823364823}" srcOrd="0" destOrd="0" presId="urn:microsoft.com/office/officeart/2005/8/layout/hChevron3"/>
    <dgm:cxn modelId="{770A77B8-6E45-4062-9199-50BB9FE44AB4}" type="presOf" srcId="{476E954C-4164-4CB6-B95B-6870630298D9}" destId="{C1E620C2-08DE-4612-B4F8-3E43AFE316E5}" srcOrd="0" destOrd="0" presId="urn:microsoft.com/office/officeart/2005/8/layout/hChevron3"/>
    <dgm:cxn modelId="{8C3FD318-20BE-4282-81FF-8C46D55682D0}" type="presOf" srcId="{24CD3527-08D6-4C96-A664-407258CA5B6C}" destId="{DE856D88-C294-4774-AB54-6110ED809A07}" srcOrd="0" destOrd="0" presId="urn:microsoft.com/office/officeart/2005/8/layout/hChevron3"/>
    <dgm:cxn modelId="{00792C90-04A0-4912-B299-46EDABEE380B}" type="presOf" srcId="{951F71B8-FA83-4D02-8D11-53A11092BBFF}" destId="{0F69B19F-9BF6-4349-A3CF-6160D4EEA105}" srcOrd="0" destOrd="0" presId="urn:microsoft.com/office/officeart/2005/8/layout/hChevron3"/>
    <dgm:cxn modelId="{6A64A49C-0138-450F-9CEC-01589F5F5BB8}" type="presOf" srcId="{6CADF33A-8573-4EA2-9BD4-1BAF1D4D333E}" destId="{6F7776C5-677E-45AD-A066-0D9433E5659D}" srcOrd="0" destOrd="0" presId="urn:microsoft.com/office/officeart/2005/8/layout/hChevron3"/>
    <dgm:cxn modelId="{182CB264-7475-4319-A8E3-63D140949F0B}" srcId="{543725E5-774D-4255-8BB9-93F1E41B20B7}" destId="{63D0DB71-87F6-49DD-AFCD-C3575F178D5D}" srcOrd="4" destOrd="0" parTransId="{3D9A0501-B919-47A8-9855-9DD8264CFEB0}" sibTransId="{A17D1464-57C9-4ACA-A056-81E48E807BFA}"/>
    <dgm:cxn modelId="{A896B645-9B9C-40CB-8BC5-66B65D6B05F0}" type="presOf" srcId="{D344176D-E7B3-4BD0-BDB4-060C16E82441}" destId="{422BEAA4-B016-4E61-960D-7176CC71D070}" srcOrd="0" destOrd="0" presId="urn:microsoft.com/office/officeart/2005/8/layout/hChevron3"/>
    <dgm:cxn modelId="{19A6BEFE-0F79-495F-8433-505B9658C0B5}" srcId="{543725E5-774D-4255-8BB9-93F1E41B20B7}" destId="{6CADF33A-8573-4EA2-9BD4-1BAF1D4D333E}" srcOrd="5" destOrd="0" parTransId="{7DE557E9-817F-4D47-86ED-949CDFE4E004}" sibTransId="{40EE7518-1BA7-4633-BBE0-DD4881CB2DED}"/>
    <dgm:cxn modelId="{E2AD758E-4458-4225-B567-24BC5E4A72EB}" type="presOf" srcId="{543725E5-774D-4255-8BB9-93F1E41B20B7}" destId="{595B3060-6B2D-4C61-B005-9E1C16C27561}" srcOrd="0" destOrd="0" presId="urn:microsoft.com/office/officeart/2005/8/layout/hChevron3"/>
    <dgm:cxn modelId="{DABE5287-E4A5-47D2-92DF-6290A3DE134C}" type="presParOf" srcId="{595B3060-6B2D-4C61-B005-9E1C16C27561}" destId="{C1E620C2-08DE-4612-B4F8-3E43AFE316E5}" srcOrd="0" destOrd="0" presId="urn:microsoft.com/office/officeart/2005/8/layout/hChevron3"/>
    <dgm:cxn modelId="{F10CB3F6-138A-419C-A5D4-4D6C54875DC6}" type="presParOf" srcId="{595B3060-6B2D-4C61-B005-9E1C16C27561}" destId="{196EA0BB-43F5-4E3E-BA4F-10D9B5D19F4A}" srcOrd="1" destOrd="0" presId="urn:microsoft.com/office/officeart/2005/8/layout/hChevron3"/>
    <dgm:cxn modelId="{C44F7928-47B5-4F2A-BB4A-E21F824EFB2D}" type="presParOf" srcId="{595B3060-6B2D-4C61-B005-9E1C16C27561}" destId="{DE856D88-C294-4774-AB54-6110ED809A07}" srcOrd="2" destOrd="0" presId="urn:microsoft.com/office/officeart/2005/8/layout/hChevron3"/>
    <dgm:cxn modelId="{BD90A425-860D-4854-90ED-7190268923E2}" type="presParOf" srcId="{595B3060-6B2D-4C61-B005-9E1C16C27561}" destId="{9AD84DC7-D024-466B-B879-03BE7AE25D4C}" srcOrd="3" destOrd="0" presId="urn:microsoft.com/office/officeart/2005/8/layout/hChevron3"/>
    <dgm:cxn modelId="{C9B2AFCF-B774-40D9-901C-86FB37A821EF}" type="presParOf" srcId="{595B3060-6B2D-4C61-B005-9E1C16C27561}" destId="{0F69B19F-9BF6-4349-A3CF-6160D4EEA105}" srcOrd="4" destOrd="0" presId="urn:microsoft.com/office/officeart/2005/8/layout/hChevron3"/>
    <dgm:cxn modelId="{8095BA37-1B73-4621-A328-BA97908A357B}" type="presParOf" srcId="{595B3060-6B2D-4C61-B005-9E1C16C27561}" destId="{79024D38-56A2-406B-9B88-28104D2A86AF}" srcOrd="5" destOrd="0" presId="urn:microsoft.com/office/officeart/2005/8/layout/hChevron3"/>
    <dgm:cxn modelId="{3E159B59-90A7-4D3B-87B1-83A16BED9813}" type="presParOf" srcId="{595B3060-6B2D-4C61-B005-9E1C16C27561}" destId="{422BEAA4-B016-4E61-960D-7176CC71D070}" srcOrd="6" destOrd="0" presId="urn:microsoft.com/office/officeart/2005/8/layout/hChevron3"/>
    <dgm:cxn modelId="{9D3E0590-E140-4A2E-A06A-60BBC20DF4B0}" type="presParOf" srcId="{595B3060-6B2D-4C61-B005-9E1C16C27561}" destId="{F029C490-E8C7-44F7-8B3A-66EA23C8D404}" srcOrd="7" destOrd="0" presId="urn:microsoft.com/office/officeart/2005/8/layout/hChevron3"/>
    <dgm:cxn modelId="{78C7EFD9-84C7-43B1-88D9-065870C12BDB}" type="presParOf" srcId="{595B3060-6B2D-4C61-B005-9E1C16C27561}" destId="{BED8D6E1-5FE6-4FC7-A734-133823364823}" srcOrd="8" destOrd="0" presId="urn:microsoft.com/office/officeart/2005/8/layout/hChevron3"/>
    <dgm:cxn modelId="{86569059-26EB-41B2-9B8D-CDF6A4A14095}" type="presParOf" srcId="{595B3060-6B2D-4C61-B005-9E1C16C27561}" destId="{95F796EA-BBD1-492A-A0F2-4C1EE0C00D4A}" srcOrd="9" destOrd="0" presId="urn:microsoft.com/office/officeart/2005/8/layout/hChevron3"/>
    <dgm:cxn modelId="{33F6EFAD-D206-4828-934C-863176875EE7}" type="presParOf" srcId="{595B3060-6B2D-4C61-B005-9E1C16C27561}" destId="{6F7776C5-677E-45AD-A066-0D9433E5659D}" srcOrd="10" destOrd="0" presId="urn:microsoft.com/office/officeart/2005/8/layout/hChevron3"/>
  </dgm:cxnLst>
  <dgm:bg>
    <a:noFill/>
    <a:effectLst>
      <a:glow rad="63500">
        <a:schemeClr val="accent5">
          <a:satMod val="175000"/>
          <a:alpha val="40000"/>
        </a:schemeClr>
      </a:glow>
    </a:effectLst>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43725E5-774D-4255-8BB9-93F1E41B20B7}" type="doc">
      <dgm:prSet loTypeId="urn:microsoft.com/office/officeart/2005/8/layout/hChevron3" loCatId="process" qsTypeId="urn:microsoft.com/office/officeart/2005/8/quickstyle/3d2" qsCatId="3D" csTypeId="urn:microsoft.com/office/officeart/2005/8/colors/accent3_2" csCatId="accent3" phldr="1"/>
      <dgm:spPr/>
      <dgm:t>
        <a:bodyPr/>
        <a:lstStyle/>
        <a:p>
          <a:endParaRPr lang="fr-FR"/>
        </a:p>
      </dgm:t>
    </dgm:pt>
    <dgm:pt modelId="{476E954C-4164-4CB6-B95B-6870630298D9}">
      <dgm:prSet phldrT="[Texte]" custT="1"/>
      <dgm:spPr/>
      <dgm:t>
        <a:bodyPr/>
        <a:lstStyle/>
        <a:p>
          <a:r>
            <a:rPr lang="fr-FR" sz="1800" b="0" dirty="0" smtClean="0"/>
            <a:t>Vérification de l’éligibilité du client</a:t>
          </a:r>
          <a:endParaRPr lang="fr-FR" sz="1800" b="0" dirty="0"/>
        </a:p>
      </dgm:t>
    </dgm:pt>
    <dgm:pt modelId="{4CDD7046-F7A8-4D07-827F-5E5D8316BF95}" type="parTrans" cxnId="{DF3C295B-3586-4B3D-B1F1-9725BC096E85}">
      <dgm:prSet/>
      <dgm:spPr/>
      <dgm:t>
        <a:bodyPr/>
        <a:lstStyle/>
        <a:p>
          <a:endParaRPr lang="fr-FR"/>
        </a:p>
      </dgm:t>
    </dgm:pt>
    <dgm:pt modelId="{0387CACA-7703-4ED7-A94B-E9D764C65D14}" type="sibTrans" cxnId="{DF3C295B-3586-4B3D-B1F1-9725BC096E85}">
      <dgm:prSet/>
      <dgm:spPr/>
      <dgm:t>
        <a:bodyPr/>
        <a:lstStyle/>
        <a:p>
          <a:endParaRPr lang="fr-FR"/>
        </a:p>
      </dgm:t>
    </dgm:pt>
    <dgm:pt modelId="{24CD3527-08D6-4C96-A664-407258CA5B6C}">
      <dgm:prSet phldrT="[Texte]" custT="1"/>
      <dgm:spPr/>
      <dgm:t>
        <a:bodyPr/>
        <a:lstStyle/>
        <a:p>
          <a:r>
            <a:rPr lang="fr-FR" sz="1800" b="0" dirty="0" smtClean="0"/>
            <a:t>Dépôt d’un dossier technico administratif</a:t>
          </a:r>
          <a:endParaRPr lang="fr-FR" sz="1800" b="0" dirty="0"/>
        </a:p>
      </dgm:t>
    </dgm:pt>
    <dgm:pt modelId="{845D2921-F413-4CAA-B8F9-B44326A33C2B}" type="parTrans" cxnId="{0A71001E-3FB1-43AF-94AA-A6CF9E5C0E11}">
      <dgm:prSet/>
      <dgm:spPr/>
      <dgm:t>
        <a:bodyPr/>
        <a:lstStyle/>
        <a:p>
          <a:endParaRPr lang="fr-FR"/>
        </a:p>
      </dgm:t>
    </dgm:pt>
    <dgm:pt modelId="{2CF57B1E-F356-4531-B5D8-A75D662A927C}" type="sibTrans" cxnId="{0A71001E-3FB1-43AF-94AA-A6CF9E5C0E11}">
      <dgm:prSet/>
      <dgm:spPr/>
      <dgm:t>
        <a:bodyPr/>
        <a:lstStyle/>
        <a:p>
          <a:endParaRPr lang="fr-FR"/>
        </a:p>
      </dgm:t>
    </dgm:pt>
    <dgm:pt modelId="{951F71B8-FA83-4D02-8D11-53A11092BBFF}">
      <dgm:prSet phldrT="[Texte]" custT="1"/>
      <dgm:spPr>
        <a:solidFill>
          <a:srgbClr val="FFFF00"/>
        </a:solidFill>
      </dgm:spPr>
      <dgm:t>
        <a:bodyPr/>
        <a:lstStyle/>
        <a:p>
          <a:r>
            <a:rPr lang="fr-FR" sz="1800" b="1" dirty="0" smtClean="0">
              <a:solidFill>
                <a:schemeClr val="tx1"/>
              </a:solidFill>
              <a:effectLst>
                <a:outerShdw blurRad="38100" dist="38100" dir="2700000" algn="tl">
                  <a:srgbClr val="000000">
                    <a:alpha val="43137"/>
                  </a:srgbClr>
                </a:outerShdw>
              </a:effectLst>
            </a:rPr>
            <a:t>Approbation du dossier</a:t>
          </a:r>
          <a:endParaRPr lang="fr-FR" sz="1800" b="1" dirty="0">
            <a:solidFill>
              <a:schemeClr val="tx1"/>
            </a:solidFill>
            <a:effectLst>
              <a:outerShdw blurRad="38100" dist="38100" dir="2700000" algn="tl">
                <a:srgbClr val="000000">
                  <a:alpha val="43137"/>
                </a:srgbClr>
              </a:outerShdw>
            </a:effectLst>
          </a:endParaRPr>
        </a:p>
      </dgm:t>
    </dgm:pt>
    <dgm:pt modelId="{3C404786-DCB4-4DDF-89FD-65AD1C43DD7A}" type="parTrans" cxnId="{D452FD72-5816-4015-B04A-9ED11AF0C398}">
      <dgm:prSet/>
      <dgm:spPr/>
      <dgm:t>
        <a:bodyPr/>
        <a:lstStyle/>
        <a:p>
          <a:endParaRPr lang="fr-FR"/>
        </a:p>
      </dgm:t>
    </dgm:pt>
    <dgm:pt modelId="{97F7F83B-C359-4F88-9F49-C5D2120D9B50}" type="sibTrans" cxnId="{D452FD72-5816-4015-B04A-9ED11AF0C398}">
      <dgm:prSet/>
      <dgm:spPr/>
      <dgm:t>
        <a:bodyPr/>
        <a:lstStyle/>
        <a:p>
          <a:endParaRPr lang="fr-FR"/>
        </a:p>
      </dgm:t>
    </dgm:pt>
    <dgm:pt modelId="{D344176D-E7B3-4BD0-BDB4-060C16E82441}">
      <dgm:prSet phldrT="[Texte]" custT="1"/>
      <dgm:spPr/>
      <dgm:t>
        <a:bodyPr/>
        <a:lstStyle/>
        <a:p>
          <a:r>
            <a:rPr lang="fr-FR" sz="1800" b="0" dirty="0" smtClean="0"/>
            <a:t>Réalisation des travaux et demande de réception</a:t>
          </a:r>
          <a:endParaRPr lang="fr-FR" sz="1800" b="0" dirty="0"/>
        </a:p>
      </dgm:t>
    </dgm:pt>
    <dgm:pt modelId="{801693AA-402F-42FC-854A-EA10F536C2BF}" type="parTrans" cxnId="{BBC44E10-2D8F-4A35-84AC-098EA5E8E19C}">
      <dgm:prSet/>
      <dgm:spPr/>
      <dgm:t>
        <a:bodyPr/>
        <a:lstStyle/>
        <a:p>
          <a:endParaRPr lang="fr-FR"/>
        </a:p>
      </dgm:t>
    </dgm:pt>
    <dgm:pt modelId="{26AD4E14-9EDB-4EC2-BB46-318CD7C93431}" type="sibTrans" cxnId="{BBC44E10-2D8F-4A35-84AC-098EA5E8E19C}">
      <dgm:prSet/>
      <dgm:spPr/>
      <dgm:t>
        <a:bodyPr/>
        <a:lstStyle/>
        <a:p>
          <a:endParaRPr lang="fr-FR"/>
        </a:p>
      </dgm:t>
    </dgm:pt>
    <dgm:pt modelId="{63D0DB71-87F6-49DD-AFCD-C3575F178D5D}">
      <dgm:prSet phldrT="[Texte]" custT="1"/>
      <dgm:spPr/>
      <dgm:t>
        <a:bodyPr/>
        <a:lstStyle/>
        <a:p>
          <a:r>
            <a:rPr lang="fr-FR" sz="1800" b="0" dirty="0" smtClean="0"/>
            <a:t>Réception technique de l’installation</a:t>
          </a:r>
          <a:endParaRPr lang="fr-FR" sz="1800" b="0" dirty="0"/>
        </a:p>
      </dgm:t>
    </dgm:pt>
    <dgm:pt modelId="{3D9A0501-B919-47A8-9855-9DD8264CFEB0}" type="parTrans" cxnId="{182CB264-7475-4319-A8E3-63D140949F0B}">
      <dgm:prSet/>
      <dgm:spPr/>
      <dgm:t>
        <a:bodyPr/>
        <a:lstStyle/>
        <a:p>
          <a:endParaRPr lang="fr-FR"/>
        </a:p>
      </dgm:t>
    </dgm:pt>
    <dgm:pt modelId="{A17D1464-57C9-4ACA-A056-81E48E807BFA}" type="sibTrans" cxnId="{182CB264-7475-4319-A8E3-63D140949F0B}">
      <dgm:prSet/>
      <dgm:spPr/>
      <dgm:t>
        <a:bodyPr/>
        <a:lstStyle/>
        <a:p>
          <a:endParaRPr lang="fr-FR"/>
        </a:p>
      </dgm:t>
    </dgm:pt>
    <dgm:pt modelId="{6CADF33A-8573-4EA2-9BD4-1BAF1D4D333E}">
      <dgm:prSet phldrT="[Texte]"/>
      <dgm:spPr/>
      <dgm:t>
        <a:bodyPr/>
        <a:lstStyle/>
        <a:p>
          <a:r>
            <a:rPr lang="fr-FR" dirty="0" smtClean="0"/>
            <a:t>Gestion administrative du dossier</a:t>
          </a:r>
          <a:endParaRPr lang="fr-FR" dirty="0"/>
        </a:p>
      </dgm:t>
    </dgm:pt>
    <dgm:pt modelId="{7DE557E9-817F-4D47-86ED-949CDFE4E004}" type="parTrans" cxnId="{19A6BEFE-0F79-495F-8433-505B9658C0B5}">
      <dgm:prSet/>
      <dgm:spPr/>
      <dgm:t>
        <a:bodyPr/>
        <a:lstStyle/>
        <a:p>
          <a:endParaRPr lang="fr-FR"/>
        </a:p>
      </dgm:t>
    </dgm:pt>
    <dgm:pt modelId="{40EE7518-1BA7-4633-BBE0-DD4881CB2DED}" type="sibTrans" cxnId="{19A6BEFE-0F79-495F-8433-505B9658C0B5}">
      <dgm:prSet/>
      <dgm:spPr/>
      <dgm:t>
        <a:bodyPr/>
        <a:lstStyle/>
        <a:p>
          <a:endParaRPr lang="fr-FR"/>
        </a:p>
      </dgm:t>
    </dgm:pt>
    <dgm:pt modelId="{595B3060-6B2D-4C61-B005-9E1C16C27561}" type="pres">
      <dgm:prSet presAssocID="{543725E5-774D-4255-8BB9-93F1E41B20B7}" presName="Name0" presStyleCnt="0">
        <dgm:presLayoutVars>
          <dgm:dir/>
          <dgm:resizeHandles val="exact"/>
        </dgm:presLayoutVars>
      </dgm:prSet>
      <dgm:spPr/>
      <dgm:t>
        <a:bodyPr/>
        <a:lstStyle/>
        <a:p>
          <a:endParaRPr lang="fr-FR"/>
        </a:p>
      </dgm:t>
    </dgm:pt>
    <dgm:pt modelId="{C1E620C2-08DE-4612-B4F8-3E43AFE316E5}" type="pres">
      <dgm:prSet presAssocID="{476E954C-4164-4CB6-B95B-6870630298D9}" presName="parTxOnly" presStyleLbl="node1" presStyleIdx="0" presStyleCnt="6">
        <dgm:presLayoutVars>
          <dgm:bulletEnabled val="1"/>
        </dgm:presLayoutVars>
      </dgm:prSet>
      <dgm:spPr/>
      <dgm:t>
        <a:bodyPr/>
        <a:lstStyle/>
        <a:p>
          <a:endParaRPr lang="fr-FR"/>
        </a:p>
      </dgm:t>
    </dgm:pt>
    <dgm:pt modelId="{196EA0BB-43F5-4E3E-BA4F-10D9B5D19F4A}" type="pres">
      <dgm:prSet presAssocID="{0387CACA-7703-4ED7-A94B-E9D764C65D14}" presName="parSpace" presStyleCnt="0"/>
      <dgm:spPr/>
      <dgm:t>
        <a:bodyPr/>
        <a:lstStyle/>
        <a:p>
          <a:endParaRPr lang="fr-FR"/>
        </a:p>
      </dgm:t>
    </dgm:pt>
    <dgm:pt modelId="{DE856D88-C294-4774-AB54-6110ED809A07}" type="pres">
      <dgm:prSet presAssocID="{24CD3527-08D6-4C96-A664-407258CA5B6C}" presName="parTxOnly" presStyleLbl="node1" presStyleIdx="1" presStyleCnt="6">
        <dgm:presLayoutVars>
          <dgm:bulletEnabled val="1"/>
        </dgm:presLayoutVars>
      </dgm:prSet>
      <dgm:spPr/>
      <dgm:t>
        <a:bodyPr/>
        <a:lstStyle/>
        <a:p>
          <a:endParaRPr lang="fr-FR"/>
        </a:p>
      </dgm:t>
    </dgm:pt>
    <dgm:pt modelId="{9AD84DC7-D024-466B-B879-03BE7AE25D4C}" type="pres">
      <dgm:prSet presAssocID="{2CF57B1E-F356-4531-B5D8-A75D662A927C}" presName="parSpace" presStyleCnt="0"/>
      <dgm:spPr/>
      <dgm:t>
        <a:bodyPr/>
        <a:lstStyle/>
        <a:p>
          <a:endParaRPr lang="fr-FR"/>
        </a:p>
      </dgm:t>
    </dgm:pt>
    <dgm:pt modelId="{0F69B19F-9BF6-4349-A3CF-6160D4EEA105}" type="pres">
      <dgm:prSet presAssocID="{951F71B8-FA83-4D02-8D11-53A11092BBFF}" presName="parTxOnly" presStyleLbl="node1" presStyleIdx="2" presStyleCnt="6">
        <dgm:presLayoutVars>
          <dgm:bulletEnabled val="1"/>
        </dgm:presLayoutVars>
      </dgm:prSet>
      <dgm:spPr/>
      <dgm:t>
        <a:bodyPr/>
        <a:lstStyle/>
        <a:p>
          <a:endParaRPr lang="fr-FR"/>
        </a:p>
      </dgm:t>
    </dgm:pt>
    <dgm:pt modelId="{79024D38-56A2-406B-9B88-28104D2A86AF}" type="pres">
      <dgm:prSet presAssocID="{97F7F83B-C359-4F88-9F49-C5D2120D9B50}" presName="parSpace" presStyleCnt="0"/>
      <dgm:spPr/>
      <dgm:t>
        <a:bodyPr/>
        <a:lstStyle/>
        <a:p>
          <a:endParaRPr lang="fr-FR"/>
        </a:p>
      </dgm:t>
    </dgm:pt>
    <dgm:pt modelId="{422BEAA4-B016-4E61-960D-7176CC71D070}" type="pres">
      <dgm:prSet presAssocID="{D344176D-E7B3-4BD0-BDB4-060C16E82441}" presName="parTxOnly" presStyleLbl="node1" presStyleIdx="3" presStyleCnt="6">
        <dgm:presLayoutVars>
          <dgm:bulletEnabled val="1"/>
        </dgm:presLayoutVars>
      </dgm:prSet>
      <dgm:spPr/>
      <dgm:t>
        <a:bodyPr/>
        <a:lstStyle/>
        <a:p>
          <a:endParaRPr lang="fr-FR"/>
        </a:p>
      </dgm:t>
    </dgm:pt>
    <dgm:pt modelId="{F029C490-E8C7-44F7-8B3A-66EA23C8D404}" type="pres">
      <dgm:prSet presAssocID="{26AD4E14-9EDB-4EC2-BB46-318CD7C93431}" presName="parSpace" presStyleCnt="0"/>
      <dgm:spPr/>
      <dgm:t>
        <a:bodyPr/>
        <a:lstStyle/>
        <a:p>
          <a:endParaRPr lang="fr-FR"/>
        </a:p>
      </dgm:t>
    </dgm:pt>
    <dgm:pt modelId="{BED8D6E1-5FE6-4FC7-A734-133823364823}" type="pres">
      <dgm:prSet presAssocID="{63D0DB71-87F6-49DD-AFCD-C3575F178D5D}" presName="parTxOnly" presStyleLbl="node1" presStyleIdx="4" presStyleCnt="6">
        <dgm:presLayoutVars>
          <dgm:bulletEnabled val="1"/>
        </dgm:presLayoutVars>
      </dgm:prSet>
      <dgm:spPr/>
      <dgm:t>
        <a:bodyPr/>
        <a:lstStyle/>
        <a:p>
          <a:endParaRPr lang="fr-FR"/>
        </a:p>
      </dgm:t>
    </dgm:pt>
    <dgm:pt modelId="{95F796EA-BBD1-492A-A0F2-4C1EE0C00D4A}" type="pres">
      <dgm:prSet presAssocID="{A17D1464-57C9-4ACA-A056-81E48E807BFA}" presName="parSpace" presStyleCnt="0"/>
      <dgm:spPr/>
      <dgm:t>
        <a:bodyPr/>
        <a:lstStyle/>
        <a:p>
          <a:endParaRPr lang="fr-FR"/>
        </a:p>
      </dgm:t>
    </dgm:pt>
    <dgm:pt modelId="{6F7776C5-677E-45AD-A066-0D9433E5659D}" type="pres">
      <dgm:prSet presAssocID="{6CADF33A-8573-4EA2-9BD4-1BAF1D4D333E}" presName="parTxOnly" presStyleLbl="node1" presStyleIdx="5" presStyleCnt="6">
        <dgm:presLayoutVars>
          <dgm:bulletEnabled val="1"/>
        </dgm:presLayoutVars>
      </dgm:prSet>
      <dgm:spPr/>
      <dgm:t>
        <a:bodyPr/>
        <a:lstStyle/>
        <a:p>
          <a:endParaRPr lang="fr-FR"/>
        </a:p>
      </dgm:t>
    </dgm:pt>
  </dgm:ptLst>
  <dgm:cxnLst>
    <dgm:cxn modelId="{D452FD72-5816-4015-B04A-9ED11AF0C398}" srcId="{543725E5-774D-4255-8BB9-93F1E41B20B7}" destId="{951F71B8-FA83-4D02-8D11-53A11092BBFF}" srcOrd="2" destOrd="0" parTransId="{3C404786-DCB4-4DDF-89FD-65AD1C43DD7A}" sibTransId="{97F7F83B-C359-4F88-9F49-C5D2120D9B50}"/>
    <dgm:cxn modelId="{34DF0CF2-9FC4-4C09-B4E4-5DC2F6A31DBE}" type="presOf" srcId="{476E954C-4164-4CB6-B95B-6870630298D9}" destId="{C1E620C2-08DE-4612-B4F8-3E43AFE316E5}" srcOrd="0" destOrd="0" presId="urn:microsoft.com/office/officeart/2005/8/layout/hChevron3"/>
    <dgm:cxn modelId="{8021DBB0-9D3A-422F-BE7B-29CF0097B2F5}" type="presOf" srcId="{D344176D-E7B3-4BD0-BDB4-060C16E82441}" destId="{422BEAA4-B016-4E61-960D-7176CC71D070}" srcOrd="0" destOrd="0" presId="urn:microsoft.com/office/officeart/2005/8/layout/hChevron3"/>
    <dgm:cxn modelId="{7187ABC5-A089-4850-946E-82F8DFBB7265}" type="presOf" srcId="{543725E5-774D-4255-8BB9-93F1E41B20B7}" destId="{595B3060-6B2D-4C61-B005-9E1C16C27561}" srcOrd="0" destOrd="0" presId="urn:microsoft.com/office/officeart/2005/8/layout/hChevron3"/>
    <dgm:cxn modelId="{BBC44E10-2D8F-4A35-84AC-098EA5E8E19C}" srcId="{543725E5-774D-4255-8BB9-93F1E41B20B7}" destId="{D344176D-E7B3-4BD0-BDB4-060C16E82441}" srcOrd="3" destOrd="0" parTransId="{801693AA-402F-42FC-854A-EA10F536C2BF}" sibTransId="{26AD4E14-9EDB-4EC2-BB46-318CD7C93431}"/>
    <dgm:cxn modelId="{C758AEDD-BC4B-417A-90BA-668B7B2661D0}" type="presOf" srcId="{951F71B8-FA83-4D02-8D11-53A11092BBFF}" destId="{0F69B19F-9BF6-4349-A3CF-6160D4EEA105}" srcOrd="0" destOrd="0" presId="urn:microsoft.com/office/officeart/2005/8/layout/hChevron3"/>
    <dgm:cxn modelId="{DF3C295B-3586-4B3D-B1F1-9725BC096E85}" srcId="{543725E5-774D-4255-8BB9-93F1E41B20B7}" destId="{476E954C-4164-4CB6-B95B-6870630298D9}" srcOrd="0" destOrd="0" parTransId="{4CDD7046-F7A8-4D07-827F-5E5D8316BF95}" sibTransId="{0387CACA-7703-4ED7-A94B-E9D764C65D14}"/>
    <dgm:cxn modelId="{0A71001E-3FB1-43AF-94AA-A6CF9E5C0E11}" srcId="{543725E5-774D-4255-8BB9-93F1E41B20B7}" destId="{24CD3527-08D6-4C96-A664-407258CA5B6C}" srcOrd="1" destOrd="0" parTransId="{845D2921-F413-4CAA-B8F9-B44326A33C2B}" sibTransId="{2CF57B1E-F356-4531-B5D8-A75D662A927C}"/>
    <dgm:cxn modelId="{0199D20C-D6DE-43F0-BCDE-5165C90A9BA8}" type="presOf" srcId="{63D0DB71-87F6-49DD-AFCD-C3575F178D5D}" destId="{BED8D6E1-5FE6-4FC7-A734-133823364823}" srcOrd="0" destOrd="0" presId="urn:microsoft.com/office/officeart/2005/8/layout/hChevron3"/>
    <dgm:cxn modelId="{182CB264-7475-4319-A8E3-63D140949F0B}" srcId="{543725E5-774D-4255-8BB9-93F1E41B20B7}" destId="{63D0DB71-87F6-49DD-AFCD-C3575F178D5D}" srcOrd="4" destOrd="0" parTransId="{3D9A0501-B919-47A8-9855-9DD8264CFEB0}" sibTransId="{A17D1464-57C9-4ACA-A056-81E48E807BFA}"/>
    <dgm:cxn modelId="{053B155B-2B1D-43D6-8B57-07ADB511375B}" type="presOf" srcId="{6CADF33A-8573-4EA2-9BD4-1BAF1D4D333E}" destId="{6F7776C5-677E-45AD-A066-0D9433E5659D}" srcOrd="0" destOrd="0" presId="urn:microsoft.com/office/officeart/2005/8/layout/hChevron3"/>
    <dgm:cxn modelId="{E08E4162-EE58-4D3E-A27F-A62E5D8CDDD2}" type="presOf" srcId="{24CD3527-08D6-4C96-A664-407258CA5B6C}" destId="{DE856D88-C294-4774-AB54-6110ED809A07}" srcOrd="0" destOrd="0" presId="urn:microsoft.com/office/officeart/2005/8/layout/hChevron3"/>
    <dgm:cxn modelId="{19A6BEFE-0F79-495F-8433-505B9658C0B5}" srcId="{543725E5-774D-4255-8BB9-93F1E41B20B7}" destId="{6CADF33A-8573-4EA2-9BD4-1BAF1D4D333E}" srcOrd="5" destOrd="0" parTransId="{7DE557E9-817F-4D47-86ED-949CDFE4E004}" sibTransId="{40EE7518-1BA7-4633-BBE0-DD4881CB2DED}"/>
    <dgm:cxn modelId="{3B23A5B8-09D4-41B8-A38B-586B0A6C07D8}" type="presParOf" srcId="{595B3060-6B2D-4C61-B005-9E1C16C27561}" destId="{C1E620C2-08DE-4612-B4F8-3E43AFE316E5}" srcOrd="0" destOrd="0" presId="urn:microsoft.com/office/officeart/2005/8/layout/hChevron3"/>
    <dgm:cxn modelId="{18B597FB-CFAC-47DD-8511-71E159517D27}" type="presParOf" srcId="{595B3060-6B2D-4C61-B005-9E1C16C27561}" destId="{196EA0BB-43F5-4E3E-BA4F-10D9B5D19F4A}" srcOrd="1" destOrd="0" presId="urn:microsoft.com/office/officeart/2005/8/layout/hChevron3"/>
    <dgm:cxn modelId="{B18F7DC6-B16D-4719-987D-5A1231FF893E}" type="presParOf" srcId="{595B3060-6B2D-4C61-B005-9E1C16C27561}" destId="{DE856D88-C294-4774-AB54-6110ED809A07}" srcOrd="2" destOrd="0" presId="urn:microsoft.com/office/officeart/2005/8/layout/hChevron3"/>
    <dgm:cxn modelId="{40019393-F568-4030-A7B2-67F8CC69A9B0}" type="presParOf" srcId="{595B3060-6B2D-4C61-B005-9E1C16C27561}" destId="{9AD84DC7-D024-466B-B879-03BE7AE25D4C}" srcOrd="3" destOrd="0" presId="urn:microsoft.com/office/officeart/2005/8/layout/hChevron3"/>
    <dgm:cxn modelId="{96639C91-A43E-4197-85BC-C672AD6C6740}" type="presParOf" srcId="{595B3060-6B2D-4C61-B005-9E1C16C27561}" destId="{0F69B19F-9BF6-4349-A3CF-6160D4EEA105}" srcOrd="4" destOrd="0" presId="urn:microsoft.com/office/officeart/2005/8/layout/hChevron3"/>
    <dgm:cxn modelId="{73EF2F17-0CE8-45F2-9670-9C69F2F89718}" type="presParOf" srcId="{595B3060-6B2D-4C61-B005-9E1C16C27561}" destId="{79024D38-56A2-406B-9B88-28104D2A86AF}" srcOrd="5" destOrd="0" presId="urn:microsoft.com/office/officeart/2005/8/layout/hChevron3"/>
    <dgm:cxn modelId="{C36A52AF-414F-4301-B9AE-345C98CD96CF}" type="presParOf" srcId="{595B3060-6B2D-4C61-B005-9E1C16C27561}" destId="{422BEAA4-B016-4E61-960D-7176CC71D070}" srcOrd="6" destOrd="0" presId="urn:microsoft.com/office/officeart/2005/8/layout/hChevron3"/>
    <dgm:cxn modelId="{CAAF165C-9A12-4F23-BD77-686AF9283AE7}" type="presParOf" srcId="{595B3060-6B2D-4C61-B005-9E1C16C27561}" destId="{F029C490-E8C7-44F7-8B3A-66EA23C8D404}" srcOrd="7" destOrd="0" presId="urn:microsoft.com/office/officeart/2005/8/layout/hChevron3"/>
    <dgm:cxn modelId="{006F6165-513B-44A1-B67B-1070926985B2}" type="presParOf" srcId="{595B3060-6B2D-4C61-B005-9E1C16C27561}" destId="{BED8D6E1-5FE6-4FC7-A734-133823364823}" srcOrd="8" destOrd="0" presId="urn:microsoft.com/office/officeart/2005/8/layout/hChevron3"/>
    <dgm:cxn modelId="{78EB34F1-C34A-430E-852F-C50CBE1258CF}" type="presParOf" srcId="{595B3060-6B2D-4C61-B005-9E1C16C27561}" destId="{95F796EA-BBD1-492A-A0F2-4C1EE0C00D4A}" srcOrd="9" destOrd="0" presId="urn:microsoft.com/office/officeart/2005/8/layout/hChevron3"/>
    <dgm:cxn modelId="{797630AA-097E-4FAF-ABCD-D37FE6027D0D}" type="presParOf" srcId="{595B3060-6B2D-4C61-B005-9E1C16C27561}" destId="{6F7776C5-677E-45AD-A066-0D9433E5659D}" srcOrd="10" destOrd="0" presId="urn:microsoft.com/office/officeart/2005/8/layout/hChevron3"/>
  </dgm:cxnLst>
  <dgm:bg>
    <a:noFill/>
    <a:effectLst>
      <a:glow rad="63500">
        <a:schemeClr val="accent5">
          <a:satMod val="175000"/>
          <a:alpha val="40000"/>
        </a:schemeClr>
      </a:glow>
    </a:effectLst>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43725E5-774D-4255-8BB9-93F1E41B20B7}" type="doc">
      <dgm:prSet loTypeId="urn:microsoft.com/office/officeart/2005/8/layout/hChevron3" loCatId="process" qsTypeId="urn:microsoft.com/office/officeart/2005/8/quickstyle/3d2" qsCatId="3D" csTypeId="urn:microsoft.com/office/officeart/2005/8/colors/accent3_2" csCatId="accent3" phldr="1"/>
      <dgm:spPr/>
      <dgm:t>
        <a:bodyPr/>
        <a:lstStyle/>
        <a:p>
          <a:endParaRPr lang="fr-FR"/>
        </a:p>
      </dgm:t>
    </dgm:pt>
    <dgm:pt modelId="{476E954C-4164-4CB6-B95B-6870630298D9}">
      <dgm:prSet phldrT="[Texte]" custT="1"/>
      <dgm:spPr/>
      <dgm:t>
        <a:bodyPr/>
        <a:lstStyle/>
        <a:p>
          <a:r>
            <a:rPr lang="fr-FR" sz="1800" b="0" dirty="0" smtClean="0"/>
            <a:t>Vérification de l’éligibilité du client</a:t>
          </a:r>
          <a:endParaRPr lang="fr-FR" sz="1800" b="0" dirty="0"/>
        </a:p>
      </dgm:t>
    </dgm:pt>
    <dgm:pt modelId="{4CDD7046-F7A8-4D07-827F-5E5D8316BF95}" type="parTrans" cxnId="{DF3C295B-3586-4B3D-B1F1-9725BC096E85}">
      <dgm:prSet/>
      <dgm:spPr/>
      <dgm:t>
        <a:bodyPr/>
        <a:lstStyle/>
        <a:p>
          <a:endParaRPr lang="fr-FR"/>
        </a:p>
      </dgm:t>
    </dgm:pt>
    <dgm:pt modelId="{0387CACA-7703-4ED7-A94B-E9D764C65D14}" type="sibTrans" cxnId="{DF3C295B-3586-4B3D-B1F1-9725BC096E85}">
      <dgm:prSet/>
      <dgm:spPr/>
      <dgm:t>
        <a:bodyPr/>
        <a:lstStyle/>
        <a:p>
          <a:endParaRPr lang="fr-FR"/>
        </a:p>
      </dgm:t>
    </dgm:pt>
    <dgm:pt modelId="{24CD3527-08D6-4C96-A664-407258CA5B6C}">
      <dgm:prSet phldrT="[Texte]" custT="1"/>
      <dgm:spPr/>
      <dgm:t>
        <a:bodyPr/>
        <a:lstStyle/>
        <a:p>
          <a:r>
            <a:rPr lang="fr-FR" sz="1800" b="0" dirty="0" smtClean="0"/>
            <a:t>Dépôt d’un dossier technico administratif</a:t>
          </a:r>
          <a:endParaRPr lang="fr-FR" sz="1800" b="0" dirty="0"/>
        </a:p>
      </dgm:t>
    </dgm:pt>
    <dgm:pt modelId="{845D2921-F413-4CAA-B8F9-B44326A33C2B}" type="parTrans" cxnId="{0A71001E-3FB1-43AF-94AA-A6CF9E5C0E11}">
      <dgm:prSet/>
      <dgm:spPr/>
      <dgm:t>
        <a:bodyPr/>
        <a:lstStyle/>
        <a:p>
          <a:endParaRPr lang="fr-FR"/>
        </a:p>
      </dgm:t>
    </dgm:pt>
    <dgm:pt modelId="{2CF57B1E-F356-4531-B5D8-A75D662A927C}" type="sibTrans" cxnId="{0A71001E-3FB1-43AF-94AA-A6CF9E5C0E11}">
      <dgm:prSet/>
      <dgm:spPr/>
      <dgm:t>
        <a:bodyPr/>
        <a:lstStyle/>
        <a:p>
          <a:endParaRPr lang="fr-FR"/>
        </a:p>
      </dgm:t>
    </dgm:pt>
    <dgm:pt modelId="{951F71B8-FA83-4D02-8D11-53A11092BBFF}">
      <dgm:prSet phldrT="[Texte]" custT="1"/>
      <dgm:spPr/>
      <dgm:t>
        <a:bodyPr/>
        <a:lstStyle/>
        <a:p>
          <a:r>
            <a:rPr lang="fr-FR" sz="1800" b="0" dirty="0" smtClean="0"/>
            <a:t>Approbation du dossier</a:t>
          </a:r>
          <a:endParaRPr lang="fr-FR" sz="1800" b="0" dirty="0"/>
        </a:p>
      </dgm:t>
    </dgm:pt>
    <dgm:pt modelId="{3C404786-DCB4-4DDF-89FD-65AD1C43DD7A}" type="parTrans" cxnId="{D452FD72-5816-4015-B04A-9ED11AF0C398}">
      <dgm:prSet/>
      <dgm:spPr/>
      <dgm:t>
        <a:bodyPr/>
        <a:lstStyle/>
        <a:p>
          <a:endParaRPr lang="fr-FR"/>
        </a:p>
      </dgm:t>
    </dgm:pt>
    <dgm:pt modelId="{97F7F83B-C359-4F88-9F49-C5D2120D9B50}" type="sibTrans" cxnId="{D452FD72-5816-4015-B04A-9ED11AF0C398}">
      <dgm:prSet/>
      <dgm:spPr/>
      <dgm:t>
        <a:bodyPr/>
        <a:lstStyle/>
        <a:p>
          <a:endParaRPr lang="fr-FR"/>
        </a:p>
      </dgm:t>
    </dgm:pt>
    <dgm:pt modelId="{D344176D-E7B3-4BD0-BDB4-060C16E82441}">
      <dgm:prSet phldrT="[Texte]" custT="1"/>
      <dgm:spPr>
        <a:solidFill>
          <a:srgbClr val="FFFF00"/>
        </a:solidFill>
      </dgm:spPr>
      <dgm:t>
        <a:bodyPr/>
        <a:lstStyle/>
        <a:p>
          <a:r>
            <a:rPr lang="fr-FR" sz="1800" b="1" dirty="0" smtClean="0">
              <a:solidFill>
                <a:schemeClr val="tx1"/>
              </a:solidFill>
              <a:effectLst>
                <a:outerShdw blurRad="38100" dist="38100" dir="2700000" algn="tl">
                  <a:srgbClr val="000000">
                    <a:alpha val="43137"/>
                  </a:srgbClr>
                </a:outerShdw>
              </a:effectLst>
            </a:rPr>
            <a:t>Réalisation des travaux et demande de réception</a:t>
          </a:r>
          <a:endParaRPr lang="fr-FR" sz="1800" b="1" dirty="0">
            <a:solidFill>
              <a:schemeClr val="tx1"/>
            </a:solidFill>
            <a:effectLst>
              <a:outerShdw blurRad="38100" dist="38100" dir="2700000" algn="tl">
                <a:srgbClr val="000000">
                  <a:alpha val="43137"/>
                </a:srgbClr>
              </a:outerShdw>
            </a:effectLst>
          </a:endParaRPr>
        </a:p>
      </dgm:t>
    </dgm:pt>
    <dgm:pt modelId="{801693AA-402F-42FC-854A-EA10F536C2BF}" type="parTrans" cxnId="{BBC44E10-2D8F-4A35-84AC-098EA5E8E19C}">
      <dgm:prSet/>
      <dgm:spPr/>
      <dgm:t>
        <a:bodyPr/>
        <a:lstStyle/>
        <a:p>
          <a:endParaRPr lang="fr-FR"/>
        </a:p>
      </dgm:t>
    </dgm:pt>
    <dgm:pt modelId="{26AD4E14-9EDB-4EC2-BB46-318CD7C93431}" type="sibTrans" cxnId="{BBC44E10-2D8F-4A35-84AC-098EA5E8E19C}">
      <dgm:prSet/>
      <dgm:spPr/>
      <dgm:t>
        <a:bodyPr/>
        <a:lstStyle/>
        <a:p>
          <a:endParaRPr lang="fr-FR"/>
        </a:p>
      </dgm:t>
    </dgm:pt>
    <dgm:pt modelId="{63D0DB71-87F6-49DD-AFCD-C3575F178D5D}">
      <dgm:prSet phldrT="[Texte]" custT="1"/>
      <dgm:spPr/>
      <dgm:t>
        <a:bodyPr/>
        <a:lstStyle/>
        <a:p>
          <a:r>
            <a:rPr lang="fr-FR" sz="1800" b="0" dirty="0" smtClean="0"/>
            <a:t>Réception technique de l’installation</a:t>
          </a:r>
          <a:endParaRPr lang="fr-FR" sz="1800" b="0" dirty="0"/>
        </a:p>
      </dgm:t>
    </dgm:pt>
    <dgm:pt modelId="{3D9A0501-B919-47A8-9855-9DD8264CFEB0}" type="parTrans" cxnId="{182CB264-7475-4319-A8E3-63D140949F0B}">
      <dgm:prSet/>
      <dgm:spPr/>
      <dgm:t>
        <a:bodyPr/>
        <a:lstStyle/>
        <a:p>
          <a:endParaRPr lang="fr-FR"/>
        </a:p>
      </dgm:t>
    </dgm:pt>
    <dgm:pt modelId="{A17D1464-57C9-4ACA-A056-81E48E807BFA}" type="sibTrans" cxnId="{182CB264-7475-4319-A8E3-63D140949F0B}">
      <dgm:prSet/>
      <dgm:spPr/>
      <dgm:t>
        <a:bodyPr/>
        <a:lstStyle/>
        <a:p>
          <a:endParaRPr lang="fr-FR"/>
        </a:p>
      </dgm:t>
    </dgm:pt>
    <dgm:pt modelId="{6CADF33A-8573-4EA2-9BD4-1BAF1D4D333E}">
      <dgm:prSet phldrT="[Texte]"/>
      <dgm:spPr/>
      <dgm:t>
        <a:bodyPr/>
        <a:lstStyle/>
        <a:p>
          <a:r>
            <a:rPr lang="fr-FR" dirty="0" smtClean="0"/>
            <a:t>Gestion administrative du dossier</a:t>
          </a:r>
          <a:endParaRPr lang="fr-FR" dirty="0"/>
        </a:p>
      </dgm:t>
    </dgm:pt>
    <dgm:pt modelId="{7DE557E9-817F-4D47-86ED-949CDFE4E004}" type="parTrans" cxnId="{19A6BEFE-0F79-495F-8433-505B9658C0B5}">
      <dgm:prSet/>
      <dgm:spPr/>
      <dgm:t>
        <a:bodyPr/>
        <a:lstStyle/>
        <a:p>
          <a:endParaRPr lang="fr-FR"/>
        </a:p>
      </dgm:t>
    </dgm:pt>
    <dgm:pt modelId="{40EE7518-1BA7-4633-BBE0-DD4881CB2DED}" type="sibTrans" cxnId="{19A6BEFE-0F79-495F-8433-505B9658C0B5}">
      <dgm:prSet/>
      <dgm:spPr/>
      <dgm:t>
        <a:bodyPr/>
        <a:lstStyle/>
        <a:p>
          <a:endParaRPr lang="fr-FR"/>
        </a:p>
      </dgm:t>
    </dgm:pt>
    <dgm:pt modelId="{595B3060-6B2D-4C61-B005-9E1C16C27561}" type="pres">
      <dgm:prSet presAssocID="{543725E5-774D-4255-8BB9-93F1E41B20B7}" presName="Name0" presStyleCnt="0">
        <dgm:presLayoutVars>
          <dgm:dir/>
          <dgm:resizeHandles val="exact"/>
        </dgm:presLayoutVars>
      </dgm:prSet>
      <dgm:spPr/>
      <dgm:t>
        <a:bodyPr/>
        <a:lstStyle/>
        <a:p>
          <a:endParaRPr lang="fr-FR"/>
        </a:p>
      </dgm:t>
    </dgm:pt>
    <dgm:pt modelId="{C1E620C2-08DE-4612-B4F8-3E43AFE316E5}" type="pres">
      <dgm:prSet presAssocID="{476E954C-4164-4CB6-B95B-6870630298D9}" presName="parTxOnly" presStyleLbl="node1" presStyleIdx="0" presStyleCnt="6">
        <dgm:presLayoutVars>
          <dgm:bulletEnabled val="1"/>
        </dgm:presLayoutVars>
      </dgm:prSet>
      <dgm:spPr/>
      <dgm:t>
        <a:bodyPr/>
        <a:lstStyle/>
        <a:p>
          <a:endParaRPr lang="fr-FR"/>
        </a:p>
      </dgm:t>
    </dgm:pt>
    <dgm:pt modelId="{196EA0BB-43F5-4E3E-BA4F-10D9B5D19F4A}" type="pres">
      <dgm:prSet presAssocID="{0387CACA-7703-4ED7-A94B-E9D764C65D14}" presName="parSpace" presStyleCnt="0"/>
      <dgm:spPr/>
      <dgm:t>
        <a:bodyPr/>
        <a:lstStyle/>
        <a:p>
          <a:endParaRPr lang="fr-FR"/>
        </a:p>
      </dgm:t>
    </dgm:pt>
    <dgm:pt modelId="{DE856D88-C294-4774-AB54-6110ED809A07}" type="pres">
      <dgm:prSet presAssocID="{24CD3527-08D6-4C96-A664-407258CA5B6C}" presName="parTxOnly" presStyleLbl="node1" presStyleIdx="1" presStyleCnt="6">
        <dgm:presLayoutVars>
          <dgm:bulletEnabled val="1"/>
        </dgm:presLayoutVars>
      </dgm:prSet>
      <dgm:spPr/>
      <dgm:t>
        <a:bodyPr/>
        <a:lstStyle/>
        <a:p>
          <a:endParaRPr lang="fr-FR"/>
        </a:p>
      </dgm:t>
    </dgm:pt>
    <dgm:pt modelId="{9AD84DC7-D024-466B-B879-03BE7AE25D4C}" type="pres">
      <dgm:prSet presAssocID="{2CF57B1E-F356-4531-B5D8-A75D662A927C}" presName="parSpace" presStyleCnt="0"/>
      <dgm:spPr/>
      <dgm:t>
        <a:bodyPr/>
        <a:lstStyle/>
        <a:p>
          <a:endParaRPr lang="fr-FR"/>
        </a:p>
      </dgm:t>
    </dgm:pt>
    <dgm:pt modelId="{0F69B19F-9BF6-4349-A3CF-6160D4EEA105}" type="pres">
      <dgm:prSet presAssocID="{951F71B8-FA83-4D02-8D11-53A11092BBFF}" presName="parTxOnly" presStyleLbl="node1" presStyleIdx="2" presStyleCnt="6">
        <dgm:presLayoutVars>
          <dgm:bulletEnabled val="1"/>
        </dgm:presLayoutVars>
      </dgm:prSet>
      <dgm:spPr/>
      <dgm:t>
        <a:bodyPr/>
        <a:lstStyle/>
        <a:p>
          <a:endParaRPr lang="fr-FR"/>
        </a:p>
      </dgm:t>
    </dgm:pt>
    <dgm:pt modelId="{79024D38-56A2-406B-9B88-28104D2A86AF}" type="pres">
      <dgm:prSet presAssocID="{97F7F83B-C359-4F88-9F49-C5D2120D9B50}" presName="parSpace" presStyleCnt="0"/>
      <dgm:spPr/>
      <dgm:t>
        <a:bodyPr/>
        <a:lstStyle/>
        <a:p>
          <a:endParaRPr lang="fr-FR"/>
        </a:p>
      </dgm:t>
    </dgm:pt>
    <dgm:pt modelId="{422BEAA4-B016-4E61-960D-7176CC71D070}" type="pres">
      <dgm:prSet presAssocID="{D344176D-E7B3-4BD0-BDB4-060C16E82441}" presName="parTxOnly" presStyleLbl="node1" presStyleIdx="3" presStyleCnt="6">
        <dgm:presLayoutVars>
          <dgm:bulletEnabled val="1"/>
        </dgm:presLayoutVars>
      </dgm:prSet>
      <dgm:spPr/>
      <dgm:t>
        <a:bodyPr/>
        <a:lstStyle/>
        <a:p>
          <a:endParaRPr lang="fr-FR"/>
        </a:p>
      </dgm:t>
    </dgm:pt>
    <dgm:pt modelId="{F029C490-E8C7-44F7-8B3A-66EA23C8D404}" type="pres">
      <dgm:prSet presAssocID="{26AD4E14-9EDB-4EC2-BB46-318CD7C93431}" presName="parSpace" presStyleCnt="0"/>
      <dgm:spPr/>
      <dgm:t>
        <a:bodyPr/>
        <a:lstStyle/>
        <a:p>
          <a:endParaRPr lang="fr-FR"/>
        </a:p>
      </dgm:t>
    </dgm:pt>
    <dgm:pt modelId="{BED8D6E1-5FE6-4FC7-A734-133823364823}" type="pres">
      <dgm:prSet presAssocID="{63D0DB71-87F6-49DD-AFCD-C3575F178D5D}" presName="parTxOnly" presStyleLbl="node1" presStyleIdx="4" presStyleCnt="6">
        <dgm:presLayoutVars>
          <dgm:bulletEnabled val="1"/>
        </dgm:presLayoutVars>
      </dgm:prSet>
      <dgm:spPr/>
      <dgm:t>
        <a:bodyPr/>
        <a:lstStyle/>
        <a:p>
          <a:endParaRPr lang="fr-FR"/>
        </a:p>
      </dgm:t>
    </dgm:pt>
    <dgm:pt modelId="{95F796EA-BBD1-492A-A0F2-4C1EE0C00D4A}" type="pres">
      <dgm:prSet presAssocID="{A17D1464-57C9-4ACA-A056-81E48E807BFA}" presName="parSpace" presStyleCnt="0"/>
      <dgm:spPr/>
      <dgm:t>
        <a:bodyPr/>
        <a:lstStyle/>
        <a:p>
          <a:endParaRPr lang="fr-FR"/>
        </a:p>
      </dgm:t>
    </dgm:pt>
    <dgm:pt modelId="{6F7776C5-677E-45AD-A066-0D9433E5659D}" type="pres">
      <dgm:prSet presAssocID="{6CADF33A-8573-4EA2-9BD4-1BAF1D4D333E}" presName="parTxOnly" presStyleLbl="node1" presStyleIdx="5" presStyleCnt="6">
        <dgm:presLayoutVars>
          <dgm:bulletEnabled val="1"/>
        </dgm:presLayoutVars>
      </dgm:prSet>
      <dgm:spPr/>
      <dgm:t>
        <a:bodyPr/>
        <a:lstStyle/>
        <a:p>
          <a:endParaRPr lang="fr-FR"/>
        </a:p>
      </dgm:t>
    </dgm:pt>
  </dgm:ptLst>
  <dgm:cxnLst>
    <dgm:cxn modelId="{D452FD72-5816-4015-B04A-9ED11AF0C398}" srcId="{543725E5-774D-4255-8BB9-93F1E41B20B7}" destId="{951F71B8-FA83-4D02-8D11-53A11092BBFF}" srcOrd="2" destOrd="0" parTransId="{3C404786-DCB4-4DDF-89FD-65AD1C43DD7A}" sibTransId="{97F7F83B-C359-4F88-9F49-C5D2120D9B50}"/>
    <dgm:cxn modelId="{BBC44E10-2D8F-4A35-84AC-098EA5E8E19C}" srcId="{543725E5-774D-4255-8BB9-93F1E41B20B7}" destId="{D344176D-E7B3-4BD0-BDB4-060C16E82441}" srcOrd="3" destOrd="0" parTransId="{801693AA-402F-42FC-854A-EA10F536C2BF}" sibTransId="{26AD4E14-9EDB-4EC2-BB46-318CD7C93431}"/>
    <dgm:cxn modelId="{DF3C295B-3586-4B3D-B1F1-9725BC096E85}" srcId="{543725E5-774D-4255-8BB9-93F1E41B20B7}" destId="{476E954C-4164-4CB6-B95B-6870630298D9}" srcOrd="0" destOrd="0" parTransId="{4CDD7046-F7A8-4D07-827F-5E5D8316BF95}" sibTransId="{0387CACA-7703-4ED7-A94B-E9D764C65D14}"/>
    <dgm:cxn modelId="{0A71001E-3FB1-43AF-94AA-A6CF9E5C0E11}" srcId="{543725E5-774D-4255-8BB9-93F1E41B20B7}" destId="{24CD3527-08D6-4C96-A664-407258CA5B6C}" srcOrd="1" destOrd="0" parTransId="{845D2921-F413-4CAA-B8F9-B44326A33C2B}" sibTransId="{2CF57B1E-F356-4531-B5D8-A75D662A927C}"/>
    <dgm:cxn modelId="{9705B30E-6725-4C3A-8701-CB6912667CF8}" type="presOf" srcId="{D344176D-E7B3-4BD0-BDB4-060C16E82441}" destId="{422BEAA4-B016-4E61-960D-7176CC71D070}" srcOrd="0" destOrd="0" presId="urn:microsoft.com/office/officeart/2005/8/layout/hChevron3"/>
    <dgm:cxn modelId="{AE25B4C9-97D9-4EB9-8F29-4A320C5834E0}" type="presOf" srcId="{6CADF33A-8573-4EA2-9BD4-1BAF1D4D333E}" destId="{6F7776C5-677E-45AD-A066-0D9433E5659D}" srcOrd="0" destOrd="0" presId="urn:microsoft.com/office/officeart/2005/8/layout/hChevron3"/>
    <dgm:cxn modelId="{FF4164EB-6E35-480E-8EFE-ED2CDD573CD1}" type="presOf" srcId="{951F71B8-FA83-4D02-8D11-53A11092BBFF}" destId="{0F69B19F-9BF6-4349-A3CF-6160D4EEA105}" srcOrd="0" destOrd="0" presId="urn:microsoft.com/office/officeart/2005/8/layout/hChevron3"/>
    <dgm:cxn modelId="{D52039CE-8074-43F6-B088-591CC50118B8}" type="presOf" srcId="{63D0DB71-87F6-49DD-AFCD-C3575F178D5D}" destId="{BED8D6E1-5FE6-4FC7-A734-133823364823}" srcOrd="0" destOrd="0" presId="urn:microsoft.com/office/officeart/2005/8/layout/hChevron3"/>
    <dgm:cxn modelId="{F374F263-72FF-4089-9EC1-8A01C1926696}" type="presOf" srcId="{24CD3527-08D6-4C96-A664-407258CA5B6C}" destId="{DE856D88-C294-4774-AB54-6110ED809A07}" srcOrd="0" destOrd="0" presId="urn:microsoft.com/office/officeart/2005/8/layout/hChevron3"/>
    <dgm:cxn modelId="{182CB264-7475-4319-A8E3-63D140949F0B}" srcId="{543725E5-774D-4255-8BB9-93F1E41B20B7}" destId="{63D0DB71-87F6-49DD-AFCD-C3575F178D5D}" srcOrd="4" destOrd="0" parTransId="{3D9A0501-B919-47A8-9855-9DD8264CFEB0}" sibTransId="{A17D1464-57C9-4ACA-A056-81E48E807BFA}"/>
    <dgm:cxn modelId="{19A6BEFE-0F79-495F-8433-505B9658C0B5}" srcId="{543725E5-774D-4255-8BB9-93F1E41B20B7}" destId="{6CADF33A-8573-4EA2-9BD4-1BAF1D4D333E}" srcOrd="5" destOrd="0" parTransId="{7DE557E9-817F-4D47-86ED-949CDFE4E004}" sibTransId="{40EE7518-1BA7-4633-BBE0-DD4881CB2DED}"/>
    <dgm:cxn modelId="{B1C29BAB-7053-4A1E-A831-8ACB35220ED9}" type="presOf" srcId="{543725E5-774D-4255-8BB9-93F1E41B20B7}" destId="{595B3060-6B2D-4C61-B005-9E1C16C27561}" srcOrd="0" destOrd="0" presId="urn:microsoft.com/office/officeart/2005/8/layout/hChevron3"/>
    <dgm:cxn modelId="{DFEA7D3F-5F4A-4A9C-8155-3201807F1902}" type="presOf" srcId="{476E954C-4164-4CB6-B95B-6870630298D9}" destId="{C1E620C2-08DE-4612-B4F8-3E43AFE316E5}" srcOrd="0" destOrd="0" presId="urn:microsoft.com/office/officeart/2005/8/layout/hChevron3"/>
    <dgm:cxn modelId="{BDB8F78D-FE0B-4DDF-A6E5-335AA7C29D4E}" type="presParOf" srcId="{595B3060-6B2D-4C61-B005-9E1C16C27561}" destId="{C1E620C2-08DE-4612-B4F8-3E43AFE316E5}" srcOrd="0" destOrd="0" presId="urn:microsoft.com/office/officeart/2005/8/layout/hChevron3"/>
    <dgm:cxn modelId="{150D056A-5649-4A50-84BC-A7B6CFE596C7}" type="presParOf" srcId="{595B3060-6B2D-4C61-B005-9E1C16C27561}" destId="{196EA0BB-43F5-4E3E-BA4F-10D9B5D19F4A}" srcOrd="1" destOrd="0" presId="urn:microsoft.com/office/officeart/2005/8/layout/hChevron3"/>
    <dgm:cxn modelId="{6EF2FB0D-E140-41F3-A8E7-93AC9AC6B097}" type="presParOf" srcId="{595B3060-6B2D-4C61-B005-9E1C16C27561}" destId="{DE856D88-C294-4774-AB54-6110ED809A07}" srcOrd="2" destOrd="0" presId="urn:microsoft.com/office/officeart/2005/8/layout/hChevron3"/>
    <dgm:cxn modelId="{62C30201-9FD9-4F8F-9D6F-A8C6A00A8005}" type="presParOf" srcId="{595B3060-6B2D-4C61-B005-9E1C16C27561}" destId="{9AD84DC7-D024-466B-B879-03BE7AE25D4C}" srcOrd="3" destOrd="0" presId="urn:microsoft.com/office/officeart/2005/8/layout/hChevron3"/>
    <dgm:cxn modelId="{313AD24C-C475-421D-929D-583ED986D3C8}" type="presParOf" srcId="{595B3060-6B2D-4C61-B005-9E1C16C27561}" destId="{0F69B19F-9BF6-4349-A3CF-6160D4EEA105}" srcOrd="4" destOrd="0" presId="urn:microsoft.com/office/officeart/2005/8/layout/hChevron3"/>
    <dgm:cxn modelId="{71E024C1-913C-42C6-9A85-FE8A5F84B7A6}" type="presParOf" srcId="{595B3060-6B2D-4C61-B005-9E1C16C27561}" destId="{79024D38-56A2-406B-9B88-28104D2A86AF}" srcOrd="5" destOrd="0" presId="urn:microsoft.com/office/officeart/2005/8/layout/hChevron3"/>
    <dgm:cxn modelId="{DAF8631A-A0A7-45BB-8F57-791C69D4FFA5}" type="presParOf" srcId="{595B3060-6B2D-4C61-B005-9E1C16C27561}" destId="{422BEAA4-B016-4E61-960D-7176CC71D070}" srcOrd="6" destOrd="0" presId="urn:microsoft.com/office/officeart/2005/8/layout/hChevron3"/>
    <dgm:cxn modelId="{AD1DC716-4CDC-4C81-995F-E9C72639107E}" type="presParOf" srcId="{595B3060-6B2D-4C61-B005-9E1C16C27561}" destId="{F029C490-E8C7-44F7-8B3A-66EA23C8D404}" srcOrd="7" destOrd="0" presId="urn:microsoft.com/office/officeart/2005/8/layout/hChevron3"/>
    <dgm:cxn modelId="{628D6BFD-EDC4-4707-8171-DFD3793755F8}" type="presParOf" srcId="{595B3060-6B2D-4C61-B005-9E1C16C27561}" destId="{BED8D6E1-5FE6-4FC7-A734-133823364823}" srcOrd="8" destOrd="0" presId="urn:microsoft.com/office/officeart/2005/8/layout/hChevron3"/>
    <dgm:cxn modelId="{234E5BCF-A0FB-4425-BBAD-E0B7E2A7584E}" type="presParOf" srcId="{595B3060-6B2D-4C61-B005-9E1C16C27561}" destId="{95F796EA-BBD1-492A-A0F2-4C1EE0C00D4A}" srcOrd="9" destOrd="0" presId="urn:microsoft.com/office/officeart/2005/8/layout/hChevron3"/>
    <dgm:cxn modelId="{1E795C0B-209D-4C95-903B-99C5221AED46}" type="presParOf" srcId="{595B3060-6B2D-4C61-B005-9E1C16C27561}" destId="{6F7776C5-677E-45AD-A066-0D9433E5659D}" srcOrd="10" destOrd="0" presId="urn:microsoft.com/office/officeart/2005/8/layout/hChevron3"/>
  </dgm:cxnLst>
  <dgm:bg>
    <a:noFill/>
    <a:effectLst>
      <a:glow rad="63500">
        <a:schemeClr val="accent5">
          <a:satMod val="175000"/>
          <a:alpha val="40000"/>
        </a:schemeClr>
      </a:glow>
    </a:effectLst>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43725E5-774D-4255-8BB9-93F1E41B20B7}" type="doc">
      <dgm:prSet loTypeId="urn:microsoft.com/office/officeart/2005/8/layout/hChevron3" loCatId="process" qsTypeId="urn:microsoft.com/office/officeart/2005/8/quickstyle/3d2" qsCatId="3D" csTypeId="urn:microsoft.com/office/officeart/2005/8/colors/accent3_2" csCatId="accent3" phldr="1"/>
      <dgm:spPr/>
      <dgm:t>
        <a:bodyPr/>
        <a:lstStyle/>
        <a:p>
          <a:endParaRPr lang="fr-FR"/>
        </a:p>
      </dgm:t>
    </dgm:pt>
    <dgm:pt modelId="{476E954C-4164-4CB6-B95B-6870630298D9}">
      <dgm:prSet phldrT="[Texte]" custT="1"/>
      <dgm:spPr/>
      <dgm:t>
        <a:bodyPr/>
        <a:lstStyle/>
        <a:p>
          <a:r>
            <a:rPr lang="fr-FR" sz="1800" b="0" dirty="0" smtClean="0"/>
            <a:t>Vérification de l’éligibilité du client</a:t>
          </a:r>
          <a:endParaRPr lang="fr-FR" sz="1800" b="0" dirty="0"/>
        </a:p>
      </dgm:t>
    </dgm:pt>
    <dgm:pt modelId="{4CDD7046-F7A8-4D07-827F-5E5D8316BF95}" type="parTrans" cxnId="{DF3C295B-3586-4B3D-B1F1-9725BC096E85}">
      <dgm:prSet/>
      <dgm:spPr/>
      <dgm:t>
        <a:bodyPr/>
        <a:lstStyle/>
        <a:p>
          <a:endParaRPr lang="fr-FR"/>
        </a:p>
      </dgm:t>
    </dgm:pt>
    <dgm:pt modelId="{0387CACA-7703-4ED7-A94B-E9D764C65D14}" type="sibTrans" cxnId="{DF3C295B-3586-4B3D-B1F1-9725BC096E85}">
      <dgm:prSet/>
      <dgm:spPr/>
      <dgm:t>
        <a:bodyPr/>
        <a:lstStyle/>
        <a:p>
          <a:endParaRPr lang="fr-FR"/>
        </a:p>
      </dgm:t>
    </dgm:pt>
    <dgm:pt modelId="{24CD3527-08D6-4C96-A664-407258CA5B6C}">
      <dgm:prSet phldrT="[Texte]" custT="1"/>
      <dgm:spPr/>
      <dgm:t>
        <a:bodyPr/>
        <a:lstStyle/>
        <a:p>
          <a:r>
            <a:rPr lang="fr-FR" sz="1800" b="0" dirty="0" smtClean="0"/>
            <a:t>Dépôt d’un dossier technico administratif</a:t>
          </a:r>
          <a:endParaRPr lang="fr-FR" sz="1800" b="0" dirty="0"/>
        </a:p>
      </dgm:t>
    </dgm:pt>
    <dgm:pt modelId="{845D2921-F413-4CAA-B8F9-B44326A33C2B}" type="parTrans" cxnId="{0A71001E-3FB1-43AF-94AA-A6CF9E5C0E11}">
      <dgm:prSet/>
      <dgm:spPr/>
      <dgm:t>
        <a:bodyPr/>
        <a:lstStyle/>
        <a:p>
          <a:endParaRPr lang="fr-FR"/>
        </a:p>
      </dgm:t>
    </dgm:pt>
    <dgm:pt modelId="{2CF57B1E-F356-4531-B5D8-A75D662A927C}" type="sibTrans" cxnId="{0A71001E-3FB1-43AF-94AA-A6CF9E5C0E11}">
      <dgm:prSet/>
      <dgm:spPr/>
      <dgm:t>
        <a:bodyPr/>
        <a:lstStyle/>
        <a:p>
          <a:endParaRPr lang="fr-FR"/>
        </a:p>
      </dgm:t>
    </dgm:pt>
    <dgm:pt modelId="{951F71B8-FA83-4D02-8D11-53A11092BBFF}">
      <dgm:prSet phldrT="[Texte]" custT="1"/>
      <dgm:spPr/>
      <dgm:t>
        <a:bodyPr/>
        <a:lstStyle/>
        <a:p>
          <a:r>
            <a:rPr lang="fr-FR" sz="1800" b="0" dirty="0" smtClean="0"/>
            <a:t>Approbation du dossier</a:t>
          </a:r>
          <a:endParaRPr lang="fr-FR" sz="1800" b="0" dirty="0"/>
        </a:p>
      </dgm:t>
    </dgm:pt>
    <dgm:pt modelId="{3C404786-DCB4-4DDF-89FD-65AD1C43DD7A}" type="parTrans" cxnId="{D452FD72-5816-4015-B04A-9ED11AF0C398}">
      <dgm:prSet/>
      <dgm:spPr/>
      <dgm:t>
        <a:bodyPr/>
        <a:lstStyle/>
        <a:p>
          <a:endParaRPr lang="fr-FR"/>
        </a:p>
      </dgm:t>
    </dgm:pt>
    <dgm:pt modelId="{97F7F83B-C359-4F88-9F49-C5D2120D9B50}" type="sibTrans" cxnId="{D452FD72-5816-4015-B04A-9ED11AF0C398}">
      <dgm:prSet/>
      <dgm:spPr/>
      <dgm:t>
        <a:bodyPr/>
        <a:lstStyle/>
        <a:p>
          <a:endParaRPr lang="fr-FR"/>
        </a:p>
      </dgm:t>
    </dgm:pt>
    <dgm:pt modelId="{D344176D-E7B3-4BD0-BDB4-060C16E82441}">
      <dgm:prSet phldrT="[Texte]" custT="1"/>
      <dgm:spPr>
        <a:solidFill>
          <a:srgbClr val="FFFF00"/>
        </a:solidFill>
      </dgm:spPr>
      <dgm:t>
        <a:bodyPr/>
        <a:lstStyle/>
        <a:p>
          <a:r>
            <a:rPr lang="fr-FR" sz="1800" b="1" dirty="0" smtClean="0">
              <a:solidFill>
                <a:schemeClr val="tx1"/>
              </a:solidFill>
              <a:effectLst>
                <a:outerShdw blurRad="38100" dist="38100" dir="2700000" algn="tl">
                  <a:srgbClr val="000000">
                    <a:alpha val="43137"/>
                  </a:srgbClr>
                </a:outerShdw>
              </a:effectLst>
            </a:rPr>
            <a:t>Réalisation des travaux et demande de réception</a:t>
          </a:r>
          <a:endParaRPr lang="fr-FR" sz="1800" b="1" dirty="0">
            <a:solidFill>
              <a:schemeClr val="tx1"/>
            </a:solidFill>
            <a:effectLst>
              <a:outerShdw blurRad="38100" dist="38100" dir="2700000" algn="tl">
                <a:srgbClr val="000000">
                  <a:alpha val="43137"/>
                </a:srgbClr>
              </a:outerShdw>
            </a:effectLst>
          </a:endParaRPr>
        </a:p>
      </dgm:t>
    </dgm:pt>
    <dgm:pt modelId="{801693AA-402F-42FC-854A-EA10F536C2BF}" type="parTrans" cxnId="{BBC44E10-2D8F-4A35-84AC-098EA5E8E19C}">
      <dgm:prSet/>
      <dgm:spPr/>
      <dgm:t>
        <a:bodyPr/>
        <a:lstStyle/>
        <a:p>
          <a:endParaRPr lang="fr-FR"/>
        </a:p>
      </dgm:t>
    </dgm:pt>
    <dgm:pt modelId="{26AD4E14-9EDB-4EC2-BB46-318CD7C93431}" type="sibTrans" cxnId="{BBC44E10-2D8F-4A35-84AC-098EA5E8E19C}">
      <dgm:prSet/>
      <dgm:spPr/>
      <dgm:t>
        <a:bodyPr/>
        <a:lstStyle/>
        <a:p>
          <a:endParaRPr lang="fr-FR"/>
        </a:p>
      </dgm:t>
    </dgm:pt>
    <dgm:pt modelId="{63D0DB71-87F6-49DD-AFCD-C3575F178D5D}">
      <dgm:prSet phldrT="[Texte]" custT="1"/>
      <dgm:spPr/>
      <dgm:t>
        <a:bodyPr/>
        <a:lstStyle/>
        <a:p>
          <a:r>
            <a:rPr lang="fr-FR" sz="1800" b="0" dirty="0" smtClean="0"/>
            <a:t>Réception technique de l’installation</a:t>
          </a:r>
          <a:endParaRPr lang="fr-FR" sz="1800" b="0" dirty="0"/>
        </a:p>
      </dgm:t>
    </dgm:pt>
    <dgm:pt modelId="{3D9A0501-B919-47A8-9855-9DD8264CFEB0}" type="parTrans" cxnId="{182CB264-7475-4319-A8E3-63D140949F0B}">
      <dgm:prSet/>
      <dgm:spPr/>
      <dgm:t>
        <a:bodyPr/>
        <a:lstStyle/>
        <a:p>
          <a:endParaRPr lang="fr-FR"/>
        </a:p>
      </dgm:t>
    </dgm:pt>
    <dgm:pt modelId="{A17D1464-57C9-4ACA-A056-81E48E807BFA}" type="sibTrans" cxnId="{182CB264-7475-4319-A8E3-63D140949F0B}">
      <dgm:prSet/>
      <dgm:spPr/>
      <dgm:t>
        <a:bodyPr/>
        <a:lstStyle/>
        <a:p>
          <a:endParaRPr lang="fr-FR"/>
        </a:p>
      </dgm:t>
    </dgm:pt>
    <dgm:pt modelId="{6CADF33A-8573-4EA2-9BD4-1BAF1D4D333E}">
      <dgm:prSet phldrT="[Texte]"/>
      <dgm:spPr/>
      <dgm:t>
        <a:bodyPr/>
        <a:lstStyle/>
        <a:p>
          <a:r>
            <a:rPr lang="fr-FR" dirty="0" smtClean="0"/>
            <a:t>Gestion administrative du dossier</a:t>
          </a:r>
          <a:endParaRPr lang="fr-FR" dirty="0"/>
        </a:p>
      </dgm:t>
    </dgm:pt>
    <dgm:pt modelId="{7DE557E9-817F-4D47-86ED-949CDFE4E004}" type="parTrans" cxnId="{19A6BEFE-0F79-495F-8433-505B9658C0B5}">
      <dgm:prSet/>
      <dgm:spPr/>
      <dgm:t>
        <a:bodyPr/>
        <a:lstStyle/>
        <a:p>
          <a:endParaRPr lang="fr-FR"/>
        </a:p>
      </dgm:t>
    </dgm:pt>
    <dgm:pt modelId="{40EE7518-1BA7-4633-BBE0-DD4881CB2DED}" type="sibTrans" cxnId="{19A6BEFE-0F79-495F-8433-505B9658C0B5}">
      <dgm:prSet/>
      <dgm:spPr/>
      <dgm:t>
        <a:bodyPr/>
        <a:lstStyle/>
        <a:p>
          <a:endParaRPr lang="fr-FR"/>
        </a:p>
      </dgm:t>
    </dgm:pt>
    <dgm:pt modelId="{595B3060-6B2D-4C61-B005-9E1C16C27561}" type="pres">
      <dgm:prSet presAssocID="{543725E5-774D-4255-8BB9-93F1E41B20B7}" presName="Name0" presStyleCnt="0">
        <dgm:presLayoutVars>
          <dgm:dir/>
          <dgm:resizeHandles val="exact"/>
        </dgm:presLayoutVars>
      </dgm:prSet>
      <dgm:spPr/>
      <dgm:t>
        <a:bodyPr/>
        <a:lstStyle/>
        <a:p>
          <a:endParaRPr lang="fr-FR"/>
        </a:p>
      </dgm:t>
    </dgm:pt>
    <dgm:pt modelId="{C1E620C2-08DE-4612-B4F8-3E43AFE316E5}" type="pres">
      <dgm:prSet presAssocID="{476E954C-4164-4CB6-B95B-6870630298D9}" presName="parTxOnly" presStyleLbl="node1" presStyleIdx="0" presStyleCnt="6">
        <dgm:presLayoutVars>
          <dgm:bulletEnabled val="1"/>
        </dgm:presLayoutVars>
      </dgm:prSet>
      <dgm:spPr/>
      <dgm:t>
        <a:bodyPr/>
        <a:lstStyle/>
        <a:p>
          <a:endParaRPr lang="fr-FR"/>
        </a:p>
      </dgm:t>
    </dgm:pt>
    <dgm:pt modelId="{196EA0BB-43F5-4E3E-BA4F-10D9B5D19F4A}" type="pres">
      <dgm:prSet presAssocID="{0387CACA-7703-4ED7-A94B-E9D764C65D14}" presName="parSpace" presStyleCnt="0"/>
      <dgm:spPr/>
      <dgm:t>
        <a:bodyPr/>
        <a:lstStyle/>
        <a:p>
          <a:endParaRPr lang="fr-FR"/>
        </a:p>
      </dgm:t>
    </dgm:pt>
    <dgm:pt modelId="{DE856D88-C294-4774-AB54-6110ED809A07}" type="pres">
      <dgm:prSet presAssocID="{24CD3527-08D6-4C96-A664-407258CA5B6C}" presName="parTxOnly" presStyleLbl="node1" presStyleIdx="1" presStyleCnt="6">
        <dgm:presLayoutVars>
          <dgm:bulletEnabled val="1"/>
        </dgm:presLayoutVars>
      </dgm:prSet>
      <dgm:spPr/>
      <dgm:t>
        <a:bodyPr/>
        <a:lstStyle/>
        <a:p>
          <a:endParaRPr lang="fr-FR"/>
        </a:p>
      </dgm:t>
    </dgm:pt>
    <dgm:pt modelId="{9AD84DC7-D024-466B-B879-03BE7AE25D4C}" type="pres">
      <dgm:prSet presAssocID="{2CF57B1E-F356-4531-B5D8-A75D662A927C}" presName="parSpace" presStyleCnt="0"/>
      <dgm:spPr/>
      <dgm:t>
        <a:bodyPr/>
        <a:lstStyle/>
        <a:p>
          <a:endParaRPr lang="fr-FR"/>
        </a:p>
      </dgm:t>
    </dgm:pt>
    <dgm:pt modelId="{0F69B19F-9BF6-4349-A3CF-6160D4EEA105}" type="pres">
      <dgm:prSet presAssocID="{951F71B8-FA83-4D02-8D11-53A11092BBFF}" presName="parTxOnly" presStyleLbl="node1" presStyleIdx="2" presStyleCnt="6">
        <dgm:presLayoutVars>
          <dgm:bulletEnabled val="1"/>
        </dgm:presLayoutVars>
      </dgm:prSet>
      <dgm:spPr/>
      <dgm:t>
        <a:bodyPr/>
        <a:lstStyle/>
        <a:p>
          <a:endParaRPr lang="fr-FR"/>
        </a:p>
      </dgm:t>
    </dgm:pt>
    <dgm:pt modelId="{79024D38-56A2-406B-9B88-28104D2A86AF}" type="pres">
      <dgm:prSet presAssocID="{97F7F83B-C359-4F88-9F49-C5D2120D9B50}" presName="parSpace" presStyleCnt="0"/>
      <dgm:spPr/>
      <dgm:t>
        <a:bodyPr/>
        <a:lstStyle/>
        <a:p>
          <a:endParaRPr lang="fr-FR"/>
        </a:p>
      </dgm:t>
    </dgm:pt>
    <dgm:pt modelId="{422BEAA4-B016-4E61-960D-7176CC71D070}" type="pres">
      <dgm:prSet presAssocID="{D344176D-E7B3-4BD0-BDB4-060C16E82441}" presName="parTxOnly" presStyleLbl="node1" presStyleIdx="3" presStyleCnt="6">
        <dgm:presLayoutVars>
          <dgm:bulletEnabled val="1"/>
        </dgm:presLayoutVars>
      </dgm:prSet>
      <dgm:spPr/>
      <dgm:t>
        <a:bodyPr/>
        <a:lstStyle/>
        <a:p>
          <a:endParaRPr lang="fr-FR"/>
        </a:p>
      </dgm:t>
    </dgm:pt>
    <dgm:pt modelId="{F029C490-E8C7-44F7-8B3A-66EA23C8D404}" type="pres">
      <dgm:prSet presAssocID="{26AD4E14-9EDB-4EC2-BB46-318CD7C93431}" presName="parSpace" presStyleCnt="0"/>
      <dgm:spPr/>
      <dgm:t>
        <a:bodyPr/>
        <a:lstStyle/>
        <a:p>
          <a:endParaRPr lang="fr-FR"/>
        </a:p>
      </dgm:t>
    </dgm:pt>
    <dgm:pt modelId="{BED8D6E1-5FE6-4FC7-A734-133823364823}" type="pres">
      <dgm:prSet presAssocID="{63D0DB71-87F6-49DD-AFCD-C3575F178D5D}" presName="parTxOnly" presStyleLbl="node1" presStyleIdx="4" presStyleCnt="6">
        <dgm:presLayoutVars>
          <dgm:bulletEnabled val="1"/>
        </dgm:presLayoutVars>
      </dgm:prSet>
      <dgm:spPr/>
      <dgm:t>
        <a:bodyPr/>
        <a:lstStyle/>
        <a:p>
          <a:endParaRPr lang="fr-FR"/>
        </a:p>
      </dgm:t>
    </dgm:pt>
    <dgm:pt modelId="{95F796EA-BBD1-492A-A0F2-4C1EE0C00D4A}" type="pres">
      <dgm:prSet presAssocID="{A17D1464-57C9-4ACA-A056-81E48E807BFA}" presName="parSpace" presStyleCnt="0"/>
      <dgm:spPr/>
      <dgm:t>
        <a:bodyPr/>
        <a:lstStyle/>
        <a:p>
          <a:endParaRPr lang="fr-FR"/>
        </a:p>
      </dgm:t>
    </dgm:pt>
    <dgm:pt modelId="{6F7776C5-677E-45AD-A066-0D9433E5659D}" type="pres">
      <dgm:prSet presAssocID="{6CADF33A-8573-4EA2-9BD4-1BAF1D4D333E}" presName="parTxOnly" presStyleLbl="node1" presStyleIdx="5" presStyleCnt="6">
        <dgm:presLayoutVars>
          <dgm:bulletEnabled val="1"/>
        </dgm:presLayoutVars>
      </dgm:prSet>
      <dgm:spPr/>
      <dgm:t>
        <a:bodyPr/>
        <a:lstStyle/>
        <a:p>
          <a:endParaRPr lang="fr-FR"/>
        </a:p>
      </dgm:t>
    </dgm:pt>
  </dgm:ptLst>
  <dgm:cxnLst>
    <dgm:cxn modelId="{BBC44E10-2D8F-4A35-84AC-098EA5E8E19C}" srcId="{543725E5-774D-4255-8BB9-93F1E41B20B7}" destId="{D344176D-E7B3-4BD0-BDB4-060C16E82441}" srcOrd="3" destOrd="0" parTransId="{801693AA-402F-42FC-854A-EA10F536C2BF}" sibTransId="{26AD4E14-9EDB-4EC2-BB46-318CD7C93431}"/>
    <dgm:cxn modelId="{82F17124-259F-4125-979C-BB72AAB81008}" type="presOf" srcId="{476E954C-4164-4CB6-B95B-6870630298D9}" destId="{C1E620C2-08DE-4612-B4F8-3E43AFE316E5}" srcOrd="0" destOrd="0" presId="urn:microsoft.com/office/officeart/2005/8/layout/hChevron3"/>
    <dgm:cxn modelId="{D452FD72-5816-4015-B04A-9ED11AF0C398}" srcId="{543725E5-774D-4255-8BB9-93F1E41B20B7}" destId="{951F71B8-FA83-4D02-8D11-53A11092BBFF}" srcOrd="2" destOrd="0" parTransId="{3C404786-DCB4-4DDF-89FD-65AD1C43DD7A}" sibTransId="{97F7F83B-C359-4F88-9F49-C5D2120D9B50}"/>
    <dgm:cxn modelId="{182CB264-7475-4319-A8E3-63D140949F0B}" srcId="{543725E5-774D-4255-8BB9-93F1E41B20B7}" destId="{63D0DB71-87F6-49DD-AFCD-C3575F178D5D}" srcOrd="4" destOrd="0" parTransId="{3D9A0501-B919-47A8-9855-9DD8264CFEB0}" sibTransId="{A17D1464-57C9-4ACA-A056-81E48E807BFA}"/>
    <dgm:cxn modelId="{0A71001E-3FB1-43AF-94AA-A6CF9E5C0E11}" srcId="{543725E5-774D-4255-8BB9-93F1E41B20B7}" destId="{24CD3527-08D6-4C96-A664-407258CA5B6C}" srcOrd="1" destOrd="0" parTransId="{845D2921-F413-4CAA-B8F9-B44326A33C2B}" sibTransId="{2CF57B1E-F356-4531-B5D8-A75D662A927C}"/>
    <dgm:cxn modelId="{19A6BEFE-0F79-495F-8433-505B9658C0B5}" srcId="{543725E5-774D-4255-8BB9-93F1E41B20B7}" destId="{6CADF33A-8573-4EA2-9BD4-1BAF1D4D333E}" srcOrd="5" destOrd="0" parTransId="{7DE557E9-817F-4D47-86ED-949CDFE4E004}" sibTransId="{40EE7518-1BA7-4633-BBE0-DD4881CB2DED}"/>
    <dgm:cxn modelId="{4F4BE7AF-0C65-4FDA-B6FA-34EC144352BE}" type="presOf" srcId="{543725E5-774D-4255-8BB9-93F1E41B20B7}" destId="{595B3060-6B2D-4C61-B005-9E1C16C27561}" srcOrd="0" destOrd="0" presId="urn:microsoft.com/office/officeart/2005/8/layout/hChevron3"/>
    <dgm:cxn modelId="{53A08EE2-4353-4CAA-80B9-436695569512}" type="presOf" srcId="{D344176D-E7B3-4BD0-BDB4-060C16E82441}" destId="{422BEAA4-B016-4E61-960D-7176CC71D070}" srcOrd="0" destOrd="0" presId="urn:microsoft.com/office/officeart/2005/8/layout/hChevron3"/>
    <dgm:cxn modelId="{911FA2C3-5327-4E9F-8342-10D7194F0039}" type="presOf" srcId="{24CD3527-08D6-4C96-A664-407258CA5B6C}" destId="{DE856D88-C294-4774-AB54-6110ED809A07}" srcOrd="0" destOrd="0" presId="urn:microsoft.com/office/officeart/2005/8/layout/hChevron3"/>
    <dgm:cxn modelId="{DF3C295B-3586-4B3D-B1F1-9725BC096E85}" srcId="{543725E5-774D-4255-8BB9-93F1E41B20B7}" destId="{476E954C-4164-4CB6-B95B-6870630298D9}" srcOrd="0" destOrd="0" parTransId="{4CDD7046-F7A8-4D07-827F-5E5D8316BF95}" sibTransId="{0387CACA-7703-4ED7-A94B-E9D764C65D14}"/>
    <dgm:cxn modelId="{2C784C00-9227-4BDF-9DDD-2851A35C7BDE}" type="presOf" srcId="{6CADF33A-8573-4EA2-9BD4-1BAF1D4D333E}" destId="{6F7776C5-677E-45AD-A066-0D9433E5659D}" srcOrd="0" destOrd="0" presId="urn:microsoft.com/office/officeart/2005/8/layout/hChevron3"/>
    <dgm:cxn modelId="{226F5FE8-7659-47A3-815B-4B43887D0426}" type="presOf" srcId="{951F71B8-FA83-4D02-8D11-53A11092BBFF}" destId="{0F69B19F-9BF6-4349-A3CF-6160D4EEA105}" srcOrd="0" destOrd="0" presId="urn:microsoft.com/office/officeart/2005/8/layout/hChevron3"/>
    <dgm:cxn modelId="{F6B19BB5-5EB3-4C59-84B4-7DBC5FC40828}" type="presOf" srcId="{63D0DB71-87F6-49DD-AFCD-C3575F178D5D}" destId="{BED8D6E1-5FE6-4FC7-A734-133823364823}" srcOrd="0" destOrd="0" presId="urn:microsoft.com/office/officeart/2005/8/layout/hChevron3"/>
    <dgm:cxn modelId="{FDB46468-C85E-4595-8A98-F13152806539}" type="presParOf" srcId="{595B3060-6B2D-4C61-B005-9E1C16C27561}" destId="{C1E620C2-08DE-4612-B4F8-3E43AFE316E5}" srcOrd="0" destOrd="0" presId="urn:microsoft.com/office/officeart/2005/8/layout/hChevron3"/>
    <dgm:cxn modelId="{913BB311-75CB-49AE-8EE2-ADDAEA5B1C1A}" type="presParOf" srcId="{595B3060-6B2D-4C61-B005-9E1C16C27561}" destId="{196EA0BB-43F5-4E3E-BA4F-10D9B5D19F4A}" srcOrd="1" destOrd="0" presId="urn:microsoft.com/office/officeart/2005/8/layout/hChevron3"/>
    <dgm:cxn modelId="{7113A49D-FE34-43E4-A78D-DA1727A3CA8F}" type="presParOf" srcId="{595B3060-6B2D-4C61-B005-9E1C16C27561}" destId="{DE856D88-C294-4774-AB54-6110ED809A07}" srcOrd="2" destOrd="0" presId="urn:microsoft.com/office/officeart/2005/8/layout/hChevron3"/>
    <dgm:cxn modelId="{A07E9E3B-E0ED-4632-805D-E5F0F5FD7BC9}" type="presParOf" srcId="{595B3060-6B2D-4C61-B005-9E1C16C27561}" destId="{9AD84DC7-D024-466B-B879-03BE7AE25D4C}" srcOrd="3" destOrd="0" presId="urn:microsoft.com/office/officeart/2005/8/layout/hChevron3"/>
    <dgm:cxn modelId="{FB846B8B-97C0-42A6-A0BC-526255FACD94}" type="presParOf" srcId="{595B3060-6B2D-4C61-B005-9E1C16C27561}" destId="{0F69B19F-9BF6-4349-A3CF-6160D4EEA105}" srcOrd="4" destOrd="0" presId="urn:microsoft.com/office/officeart/2005/8/layout/hChevron3"/>
    <dgm:cxn modelId="{33322200-0D74-4C3E-B29E-F2A942D316E3}" type="presParOf" srcId="{595B3060-6B2D-4C61-B005-9E1C16C27561}" destId="{79024D38-56A2-406B-9B88-28104D2A86AF}" srcOrd="5" destOrd="0" presId="urn:microsoft.com/office/officeart/2005/8/layout/hChevron3"/>
    <dgm:cxn modelId="{9B23C468-A34B-440D-A15B-A366E664224D}" type="presParOf" srcId="{595B3060-6B2D-4C61-B005-9E1C16C27561}" destId="{422BEAA4-B016-4E61-960D-7176CC71D070}" srcOrd="6" destOrd="0" presId="urn:microsoft.com/office/officeart/2005/8/layout/hChevron3"/>
    <dgm:cxn modelId="{5FADC434-0C0B-4473-998C-C20F27A23E76}" type="presParOf" srcId="{595B3060-6B2D-4C61-B005-9E1C16C27561}" destId="{F029C490-E8C7-44F7-8B3A-66EA23C8D404}" srcOrd="7" destOrd="0" presId="urn:microsoft.com/office/officeart/2005/8/layout/hChevron3"/>
    <dgm:cxn modelId="{48CE45B9-1D25-449C-8797-9C2E706EBBE4}" type="presParOf" srcId="{595B3060-6B2D-4C61-B005-9E1C16C27561}" destId="{BED8D6E1-5FE6-4FC7-A734-133823364823}" srcOrd="8" destOrd="0" presId="urn:microsoft.com/office/officeart/2005/8/layout/hChevron3"/>
    <dgm:cxn modelId="{D2145D28-0137-4E46-A474-5A91CCE6719D}" type="presParOf" srcId="{595B3060-6B2D-4C61-B005-9E1C16C27561}" destId="{95F796EA-BBD1-492A-A0F2-4C1EE0C00D4A}" srcOrd="9" destOrd="0" presId="urn:microsoft.com/office/officeart/2005/8/layout/hChevron3"/>
    <dgm:cxn modelId="{43A4BFDD-33BA-4E22-85F4-3F7444EC4143}" type="presParOf" srcId="{595B3060-6B2D-4C61-B005-9E1C16C27561}" destId="{6F7776C5-677E-45AD-A066-0D9433E5659D}" srcOrd="10" destOrd="0" presId="urn:microsoft.com/office/officeart/2005/8/layout/hChevron3"/>
  </dgm:cxnLst>
  <dgm:bg>
    <a:noFill/>
    <a:effectLst>
      <a:glow rad="63500">
        <a:schemeClr val="accent5">
          <a:satMod val="175000"/>
          <a:alpha val="40000"/>
        </a:schemeClr>
      </a:glow>
    </a:effectLst>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43725E5-774D-4255-8BB9-93F1E41B20B7}" type="doc">
      <dgm:prSet loTypeId="urn:microsoft.com/office/officeart/2005/8/layout/hChevron3" loCatId="process" qsTypeId="urn:microsoft.com/office/officeart/2005/8/quickstyle/3d2" qsCatId="3D" csTypeId="urn:microsoft.com/office/officeart/2005/8/colors/accent3_2" csCatId="accent3" phldr="1"/>
      <dgm:spPr/>
      <dgm:t>
        <a:bodyPr/>
        <a:lstStyle/>
        <a:p>
          <a:endParaRPr lang="fr-FR"/>
        </a:p>
      </dgm:t>
    </dgm:pt>
    <dgm:pt modelId="{476E954C-4164-4CB6-B95B-6870630298D9}">
      <dgm:prSet phldrT="[Texte]" custT="1"/>
      <dgm:spPr/>
      <dgm:t>
        <a:bodyPr/>
        <a:lstStyle/>
        <a:p>
          <a:r>
            <a:rPr lang="fr-FR" sz="1800" b="0" dirty="0" smtClean="0"/>
            <a:t>Vérification de l’éligibilité du client</a:t>
          </a:r>
          <a:endParaRPr lang="fr-FR" sz="1800" b="0" dirty="0"/>
        </a:p>
      </dgm:t>
    </dgm:pt>
    <dgm:pt modelId="{4CDD7046-F7A8-4D07-827F-5E5D8316BF95}" type="parTrans" cxnId="{DF3C295B-3586-4B3D-B1F1-9725BC096E85}">
      <dgm:prSet/>
      <dgm:spPr/>
      <dgm:t>
        <a:bodyPr/>
        <a:lstStyle/>
        <a:p>
          <a:endParaRPr lang="fr-FR"/>
        </a:p>
      </dgm:t>
    </dgm:pt>
    <dgm:pt modelId="{0387CACA-7703-4ED7-A94B-E9D764C65D14}" type="sibTrans" cxnId="{DF3C295B-3586-4B3D-B1F1-9725BC096E85}">
      <dgm:prSet/>
      <dgm:spPr/>
      <dgm:t>
        <a:bodyPr/>
        <a:lstStyle/>
        <a:p>
          <a:endParaRPr lang="fr-FR"/>
        </a:p>
      </dgm:t>
    </dgm:pt>
    <dgm:pt modelId="{24CD3527-08D6-4C96-A664-407258CA5B6C}">
      <dgm:prSet phldrT="[Texte]" custT="1"/>
      <dgm:spPr/>
      <dgm:t>
        <a:bodyPr/>
        <a:lstStyle/>
        <a:p>
          <a:r>
            <a:rPr lang="fr-FR" sz="1800" b="0" dirty="0" smtClean="0"/>
            <a:t>Dépôt d’un dossier technico administratif</a:t>
          </a:r>
          <a:endParaRPr lang="fr-FR" sz="1800" b="0" dirty="0"/>
        </a:p>
      </dgm:t>
    </dgm:pt>
    <dgm:pt modelId="{845D2921-F413-4CAA-B8F9-B44326A33C2B}" type="parTrans" cxnId="{0A71001E-3FB1-43AF-94AA-A6CF9E5C0E11}">
      <dgm:prSet/>
      <dgm:spPr/>
      <dgm:t>
        <a:bodyPr/>
        <a:lstStyle/>
        <a:p>
          <a:endParaRPr lang="fr-FR"/>
        </a:p>
      </dgm:t>
    </dgm:pt>
    <dgm:pt modelId="{2CF57B1E-F356-4531-B5D8-A75D662A927C}" type="sibTrans" cxnId="{0A71001E-3FB1-43AF-94AA-A6CF9E5C0E11}">
      <dgm:prSet/>
      <dgm:spPr/>
      <dgm:t>
        <a:bodyPr/>
        <a:lstStyle/>
        <a:p>
          <a:endParaRPr lang="fr-FR"/>
        </a:p>
      </dgm:t>
    </dgm:pt>
    <dgm:pt modelId="{951F71B8-FA83-4D02-8D11-53A11092BBFF}">
      <dgm:prSet phldrT="[Texte]" custT="1"/>
      <dgm:spPr/>
      <dgm:t>
        <a:bodyPr/>
        <a:lstStyle/>
        <a:p>
          <a:r>
            <a:rPr lang="fr-FR" sz="1800" b="0" dirty="0" smtClean="0"/>
            <a:t>Approbation du dossier</a:t>
          </a:r>
          <a:endParaRPr lang="fr-FR" sz="1800" b="0" dirty="0"/>
        </a:p>
      </dgm:t>
    </dgm:pt>
    <dgm:pt modelId="{3C404786-DCB4-4DDF-89FD-65AD1C43DD7A}" type="parTrans" cxnId="{D452FD72-5816-4015-B04A-9ED11AF0C398}">
      <dgm:prSet/>
      <dgm:spPr/>
      <dgm:t>
        <a:bodyPr/>
        <a:lstStyle/>
        <a:p>
          <a:endParaRPr lang="fr-FR"/>
        </a:p>
      </dgm:t>
    </dgm:pt>
    <dgm:pt modelId="{97F7F83B-C359-4F88-9F49-C5D2120D9B50}" type="sibTrans" cxnId="{D452FD72-5816-4015-B04A-9ED11AF0C398}">
      <dgm:prSet/>
      <dgm:spPr/>
      <dgm:t>
        <a:bodyPr/>
        <a:lstStyle/>
        <a:p>
          <a:endParaRPr lang="fr-FR"/>
        </a:p>
      </dgm:t>
    </dgm:pt>
    <dgm:pt modelId="{D344176D-E7B3-4BD0-BDB4-060C16E82441}">
      <dgm:prSet phldrT="[Texte]" custT="1"/>
      <dgm:spPr/>
      <dgm:t>
        <a:bodyPr/>
        <a:lstStyle/>
        <a:p>
          <a:r>
            <a:rPr lang="fr-FR" sz="1800" b="0" dirty="0" smtClean="0"/>
            <a:t>Réalisation des travaux et demande de réception</a:t>
          </a:r>
          <a:endParaRPr lang="fr-FR" sz="1800" b="0" dirty="0"/>
        </a:p>
      </dgm:t>
    </dgm:pt>
    <dgm:pt modelId="{801693AA-402F-42FC-854A-EA10F536C2BF}" type="parTrans" cxnId="{BBC44E10-2D8F-4A35-84AC-098EA5E8E19C}">
      <dgm:prSet/>
      <dgm:spPr/>
      <dgm:t>
        <a:bodyPr/>
        <a:lstStyle/>
        <a:p>
          <a:endParaRPr lang="fr-FR"/>
        </a:p>
      </dgm:t>
    </dgm:pt>
    <dgm:pt modelId="{26AD4E14-9EDB-4EC2-BB46-318CD7C93431}" type="sibTrans" cxnId="{BBC44E10-2D8F-4A35-84AC-098EA5E8E19C}">
      <dgm:prSet/>
      <dgm:spPr/>
      <dgm:t>
        <a:bodyPr/>
        <a:lstStyle/>
        <a:p>
          <a:endParaRPr lang="fr-FR"/>
        </a:p>
      </dgm:t>
    </dgm:pt>
    <dgm:pt modelId="{63D0DB71-87F6-49DD-AFCD-C3575F178D5D}">
      <dgm:prSet phldrT="[Texte]" custT="1"/>
      <dgm:spPr>
        <a:solidFill>
          <a:srgbClr val="FFFF00"/>
        </a:solidFill>
      </dgm:spPr>
      <dgm:t>
        <a:bodyPr/>
        <a:lstStyle/>
        <a:p>
          <a:r>
            <a:rPr lang="fr-FR" sz="1800" b="1" dirty="0" smtClean="0">
              <a:solidFill>
                <a:schemeClr val="tx1"/>
              </a:solidFill>
              <a:effectLst>
                <a:outerShdw blurRad="38100" dist="38100" dir="2700000" algn="tl">
                  <a:srgbClr val="000000">
                    <a:alpha val="43137"/>
                  </a:srgbClr>
                </a:outerShdw>
              </a:effectLst>
            </a:rPr>
            <a:t>Réception technique de l’installation</a:t>
          </a:r>
          <a:endParaRPr lang="fr-FR" sz="1800" b="1" dirty="0">
            <a:solidFill>
              <a:schemeClr val="tx1"/>
            </a:solidFill>
            <a:effectLst>
              <a:outerShdw blurRad="38100" dist="38100" dir="2700000" algn="tl">
                <a:srgbClr val="000000">
                  <a:alpha val="43137"/>
                </a:srgbClr>
              </a:outerShdw>
            </a:effectLst>
          </a:endParaRPr>
        </a:p>
      </dgm:t>
    </dgm:pt>
    <dgm:pt modelId="{3D9A0501-B919-47A8-9855-9DD8264CFEB0}" type="parTrans" cxnId="{182CB264-7475-4319-A8E3-63D140949F0B}">
      <dgm:prSet/>
      <dgm:spPr/>
      <dgm:t>
        <a:bodyPr/>
        <a:lstStyle/>
        <a:p>
          <a:endParaRPr lang="fr-FR"/>
        </a:p>
      </dgm:t>
    </dgm:pt>
    <dgm:pt modelId="{A17D1464-57C9-4ACA-A056-81E48E807BFA}" type="sibTrans" cxnId="{182CB264-7475-4319-A8E3-63D140949F0B}">
      <dgm:prSet/>
      <dgm:spPr/>
      <dgm:t>
        <a:bodyPr/>
        <a:lstStyle/>
        <a:p>
          <a:endParaRPr lang="fr-FR"/>
        </a:p>
      </dgm:t>
    </dgm:pt>
    <dgm:pt modelId="{6CADF33A-8573-4EA2-9BD4-1BAF1D4D333E}">
      <dgm:prSet phldrT="[Texte]"/>
      <dgm:spPr/>
      <dgm:t>
        <a:bodyPr/>
        <a:lstStyle/>
        <a:p>
          <a:r>
            <a:rPr lang="fr-FR" dirty="0" smtClean="0"/>
            <a:t>Gestion administrative du dossier</a:t>
          </a:r>
          <a:endParaRPr lang="fr-FR" dirty="0"/>
        </a:p>
      </dgm:t>
    </dgm:pt>
    <dgm:pt modelId="{7DE557E9-817F-4D47-86ED-949CDFE4E004}" type="parTrans" cxnId="{19A6BEFE-0F79-495F-8433-505B9658C0B5}">
      <dgm:prSet/>
      <dgm:spPr/>
      <dgm:t>
        <a:bodyPr/>
        <a:lstStyle/>
        <a:p>
          <a:endParaRPr lang="fr-FR"/>
        </a:p>
      </dgm:t>
    </dgm:pt>
    <dgm:pt modelId="{40EE7518-1BA7-4633-BBE0-DD4881CB2DED}" type="sibTrans" cxnId="{19A6BEFE-0F79-495F-8433-505B9658C0B5}">
      <dgm:prSet/>
      <dgm:spPr/>
      <dgm:t>
        <a:bodyPr/>
        <a:lstStyle/>
        <a:p>
          <a:endParaRPr lang="fr-FR"/>
        </a:p>
      </dgm:t>
    </dgm:pt>
    <dgm:pt modelId="{595B3060-6B2D-4C61-B005-9E1C16C27561}" type="pres">
      <dgm:prSet presAssocID="{543725E5-774D-4255-8BB9-93F1E41B20B7}" presName="Name0" presStyleCnt="0">
        <dgm:presLayoutVars>
          <dgm:dir/>
          <dgm:resizeHandles val="exact"/>
        </dgm:presLayoutVars>
      </dgm:prSet>
      <dgm:spPr/>
      <dgm:t>
        <a:bodyPr/>
        <a:lstStyle/>
        <a:p>
          <a:endParaRPr lang="fr-FR"/>
        </a:p>
      </dgm:t>
    </dgm:pt>
    <dgm:pt modelId="{C1E620C2-08DE-4612-B4F8-3E43AFE316E5}" type="pres">
      <dgm:prSet presAssocID="{476E954C-4164-4CB6-B95B-6870630298D9}" presName="parTxOnly" presStyleLbl="node1" presStyleIdx="0" presStyleCnt="6">
        <dgm:presLayoutVars>
          <dgm:bulletEnabled val="1"/>
        </dgm:presLayoutVars>
      </dgm:prSet>
      <dgm:spPr/>
      <dgm:t>
        <a:bodyPr/>
        <a:lstStyle/>
        <a:p>
          <a:endParaRPr lang="fr-FR"/>
        </a:p>
      </dgm:t>
    </dgm:pt>
    <dgm:pt modelId="{196EA0BB-43F5-4E3E-BA4F-10D9B5D19F4A}" type="pres">
      <dgm:prSet presAssocID="{0387CACA-7703-4ED7-A94B-E9D764C65D14}" presName="parSpace" presStyleCnt="0"/>
      <dgm:spPr/>
      <dgm:t>
        <a:bodyPr/>
        <a:lstStyle/>
        <a:p>
          <a:endParaRPr lang="fr-FR"/>
        </a:p>
      </dgm:t>
    </dgm:pt>
    <dgm:pt modelId="{DE856D88-C294-4774-AB54-6110ED809A07}" type="pres">
      <dgm:prSet presAssocID="{24CD3527-08D6-4C96-A664-407258CA5B6C}" presName="parTxOnly" presStyleLbl="node1" presStyleIdx="1" presStyleCnt="6">
        <dgm:presLayoutVars>
          <dgm:bulletEnabled val="1"/>
        </dgm:presLayoutVars>
      </dgm:prSet>
      <dgm:spPr/>
      <dgm:t>
        <a:bodyPr/>
        <a:lstStyle/>
        <a:p>
          <a:endParaRPr lang="fr-FR"/>
        </a:p>
      </dgm:t>
    </dgm:pt>
    <dgm:pt modelId="{9AD84DC7-D024-466B-B879-03BE7AE25D4C}" type="pres">
      <dgm:prSet presAssocID="{2CF57B1E-F356-4531-B5D8-A75D662A927C}" presName="parSpace" presStyleCnt="0"/>
      <dgm:spPr/>
      <dgm:t>
        <a:bodyPr/>
        <a:lstStyle/>
        <a:p>
          <a:endParaRPr lang="fr-FR"/>
        </a:p>
      </dgm:t>
    </dgm:pt>
    <dgm:pt modelId="{0F69B19F-9BF6-4349-A3CF-6160D4EEA105}" type="pres">
      <dgm:prSet presAssocID="{951F71B8-FA83-4D02-8D11-53A11092BBFF}" presName="parTxOnly" presStyleLbl="node1" presStyleIdx="2" presStyleCnt="6">
        <dgm:presLayoutVars>
          <dgm:bulletEnabled val="1"/>
        </dgm:presLayoutVars>
      </dgm:prSet>
      <dgm:spPr/>
      <dgm:t>
        <a:bodyPr/>
        <a:lstStyle/>
        <a:p>
          <a:endParaRPr lang="fr-FR"/>
        </a:p>
      </dgm:t>
    </dgm:pt>
    <dgm:pt modelId="{79024D38-56A2-406B-9B88-28104D2A86AF}" type="pres">
      <dgm:prSet presAssocID="{97F7F83B-C359-4F88-9F49-C5D2120D9B50}" presName="parSpace" presStyleCnt="0"/>
      <dgm:spPr/>
      <dgm:t>
        <a:bodyPr/>
        <a:lstStyle/>
        <a:p>
          <a:endParaRPr lang="fr-FR"/>
        </a:p>
      </dgm:t>
    </dgm:pt>
    <dgm:pt modelId="{422BEAA4-B016-4E61-960D-7176CC71D070}" type="pres">
      <dgm:prSet presAssocID="{D344176D-E7B3-4BD0-BDB4-060C16E82441}" presName="parTxOnly" presStyleLbl="node1" presStyleIdx="3" presStyleCnt="6">
        <dgm:presLayoutVars>
          <dgm:bulletEnabled val="1"/>
        </dgm:presLayoutVars>
      </dgm:prSet>
      <dgm:spPr/>
      <dgm:t>
        <a:bodyPr/>
        <a:lstStyle/>
        <a:p>
          <a:endParaRPr lang="fr-FR"/>
        </a:p>
      </dgm:t>
    </dgm:pt>
    <dgm:pt modelId="{F029C490-E8C7-44F7-8B3A-66EA23C8D404}" type="pres">
      <dgm:prSet presAssocID="{26AD4E14-9EDB-4EC2-BB46-318CD7C93431}" presName="parSpace" presStyleCnt="0"/>
      <dgm:spPr/>
      <dgm:t>
        <a:bodyPr/>
        <a:lstStyle/>
        <a:p>
          <a:endParaRPr lang="fr-FR"/>
        </a:p>
      </dgm:t>
    </dgm:pt>
    <dgm:pt modelId="{BED8D6E1-5FE6-4FC7-A734-133823364823}" type="pres">
      <dgm:prSet presAssocID="{63D0DB71-87F6-49DD-AFCD-C3575F178D5D}" presName="parTxOnly" presStyleLbl="node1" presStyleIdx="4" presStyleCnt="6">
        <dgm:presLayoutVars>
          <dgm:bulletEnabled val="1"/>
        </dgm:presLayoutVars>
      </dgm:prSet>
      <dgm:spPr/>
      <dgm:t>
        <a:bodyPr/>
        <a:lstStyle/>
        <a:p>
          <a:endParaRPr lang="fr-FR"/>
        </a:p>
      </dgm:t>
    </dgm:pt>
    <dgm:pt modelId="{95F796EA-BBD1-492A-A0F2-4C1EE0C00D4A}" type="pres">
      <dgm:prSet presAssocID="{A17D1464-57C9-4ACA-A056-81E48E807BFA}" presName="parSpace" presStyleCnt="0"/>
      <dgm:spPr/>
      <dgm:t>
        <a:bodyPr/>
        <a:lstStyle/>
        <a:p>
          <a:endParaRPr lang="fr-FR"/>
        </a:p>
      </dgm:t>
    </dgm:pt>
    <dgm:pt modelId="{6F7776C5-677E-45AD-A066-0D9433E5659D}" type="pres">
      <dgm:prSet presAssocID="{6CADF33A-8573-4EA2-9BD4-1BAF1D4D333E}" presName="parTxOnly" presStyleLbl="node1" presStyleIdx="5" presStyleCnt="6">
        <dgm:presLayoutVars>
          <dgm:bulletEnabled val="1"/>
        </dgm:presLayoutVars>
      </dgm:prSet>
      <dgm:spPr/>
      <dgm:t>
        <a:bodyPr/>
        <a:lstStyle/>
        <a:p>
          <a:endParaRPr lang="fr-FR"/>
        </a:p>
      </dgm:t>
    </dgm:pt>
  </dgm:ptLst>
  <dgm:cxnLst>
    <dgm:cxn modelId="{BD9926B1-C531-47D2-BD6A-55A41B51C42D}" type="presOf" srcId="{476E954C-4164-4CB6-B95B-6870630298D9}" destId="{C1E620C2-08DE-4612-B4F8-3E43AFE316E5}" srcOrd="0" destOrd="0" presId="urn:microsoft.com/office/officeart/2005/8/layout/hChevron3"/>
    <dgm:cxn modelId="{DF3C295B-3586-4B3D-B1F1-9725BC096E85}" srcId="{543725E5-774D-4255-8BB9-93F1E41B20B7}" destId="{476E954C-4164-4CB6-B95B-6870630298D9}" srcOrd="0" destOrd="0" parTransId="{4CDD7046-F7A8-4D07-827F-5E5D8316BF95}" sibTransId="{0387CACA-7703-4ED7-A94B-E9D764C65D14}"/>
    <dgm:cxn modelId="{A9610FD9-7F1A-49E4-A2B4-5171507CBE67}" type="presOf" srcId="{6CADF33A-8573-4EA2-9BD4-1BAF1D4D333E}" destId="{6F7776C5-677E-45AD-A066-0D9433E5659D}" srcOrd="0" destOrd="0" presId="urn:microsoft.com/office/officeart/2005/8/layout/hChevron3"/>
    <dgm:cxn modelId="{4F3E3257-F67C-4D3D-8448-3CBFC8A010DC}" type="presOf" srcId="{63D0DB71-87F6-49DD-AFCD-C3575F178D5D}" destId="{BED8D6E1-5FE6-4FC7-A734-133823364823}" srcOrd="0" destOrd="0" presId="urn:microsoft.com/office/officeart/2005/8/layout/hChevron3"/>
    <dgm:cxn modelId="{19A6BEFE-0F79-495F-8433-505B9658C0B5}" srcId="{543725E5-774D-4255-8BB9-93F1E41B20B7}" destId="{6CADF33A-8573-4EA2-9BD4-1BAF1D4D333E}" srcOrd="5" destOrd="0" parTransId="{7DE557E9-817F-4D47-86ED-949CDFE4E004}" sibTransId="{40EE7518-1BA7-4633-BBE0-DD4881CB2DED}"/>
    <dgm:cxn modelId="{BBC44E10-2D8F-4A35-84AC-098EA5E8E19C}" srcId="{543725E5-774D-4255-8BB9-93F1E41B20B7}" destId="{D344176D-E7B3-4BD0-BDB4-060C16E82441}" srcOrd="3" destOrd="0" parTransId="{801693AA-402F-42FC-854A-EA10F536C2BF}" sibTransId="{26AD4E14-9EDB-4EC2-BB46-318CD7C93431}"/>
    <dgm:cxn modelId="{D452FD72-5816-4015-B04A-9ED11AF0C398}" srcId="{543725E5-774D-4255-8BB9-93F1E41B20B7}" destId="{951F71B8-FA83-4D02-8D11-53A11092BBFF}" srcOrd="2" destOrd="0" parTransId="{3C404786-DCB4-4DDF-89FD-65AD1C43DD7A}" sibTransId="{97F7F83B-C359-4F88-9F49-C5D2120D9B50}"/>
    <dgm:cxn modelId="{3D9758FD-39E4-42AE-9A61-59B1F8DF456E}" type="presOf" srcId="{D344176D-E7B3-4BD0-BDB4-060C16E82441}" destId="{422BEAA4-B016-4E61-960D-7176CC71D070}" srcOrd="0" destOrd="0" presId="urn:microsoft.com/office/officeart/2005/8/layout/hChevron3"/>
    <dgm:cxn modelId="{CA3C43FA-83AB-417D-9A9D-9A535CD5FFF9}" type="presOf" srcId="{543725E5-774D-4255-8BB9-93F1E41B20B7}" destId="{595B3060-6B2D-4C61-B005-9E1C16C27561}" srcOrd="0" destOrd="0" presId="urn:microsoft.com/office/officeart/2005/8/layout/hChevron3"/>
    <dgm:cxn modelId="{0887170B-470B-4027-9087-99B1120EA781}" type="presOf" srcId="{951F71B8-FA83-4D02-8D11-53A11092BBFF}" destId="{0F69B19F-9BF6-4349-A3CF-6160D4EEA105}" srcOrd="0" destOrd="0" presId="urn:microsoft.com/office/officeart/2005/8/layout/hChevron3"/>
    <dgm:cxn modelId="{0A71001E-3FB1-43AF-94AA-A6CF9E5C0E11}" srcId="{543725E5-774D-4255-8BB9-93F1E41B20B7}" destId="{24CD3527-08D6-4C96-A664-407258CA5B6C}" srcOrd="1" destOrd="0" parTransId="{845D2921-F413-4CAA-B8F9-B44326A33C2B}" sibTransId="{2CF57B1E-F356-4531-B5D8-A75D662A927C}"/>
    <dgm:cxn modelId="{F943ED1D-03AE-4306-98AC-C29A64D285B4}" type="presOf" srcId="{24CD3527-08D6-4C96-A664-407258CA5B6C}" destId="{DE856D88-C294-4774-AB54-6110ED809A07}" srcOrd="0" destOrd="0" presId="urn:microsoft.com/office/officeart/2005/8/layout/hChevron3"/>
    <dgm:cxn modelId="{182CB264-7475-4319-A8E3-63D140949F0B}" srcId="{543725E5-774D-4255-8BB9-93F1E41B20B7}" destId="{63D0DB71-87F6-49DD-AFCD-C3575F178D5D}" srcOrd="4" destOrd="0" parTransId="{3D9A0501-B919-47A8-9855-9DD8264CFEB0}" sibTransId="{A17D1464-57C9-4ACA-A056-81E48E807BFA}"/>
    <dgm:cxn modelId="{1F6F6CC8-8251-4AEA-8F07-A6B93284B400}" type="presParOf" srcId="{595B3060-6B2D-4C61-B005-9E1C16C27561}" destId="{C1E620C2-08DE-4612-B4F8-3E43AFE316E5}" srcOrd="0" destOrd="0" presId="urn:microsoft.com/office/officeart/2005/8/layout/hChevron3"/>
    <dgm:cxn modelId="{3B9A0B4E-6629-4E5A-8A59-F4030A9CBDBA}" type="presParOf" srcId="{595B3060-6B2D-4C61-B005-9E1C16C27561}" destId="{196EA0BB-43F5-4E3E-BA4F-10D9B5D19F4A}" srcOrd="1" destOrd="0" presId="urn:microsoft.com/office/officeart/2005/8/layout/hChevron3"/>
    <dgm:cxn modelId="{5B00418B-262C-4E95-9D81-B93A45A3BC8E}" type="presParOf" srcId="{595B3060-6B2D-4C61-B005-9E1C16C27561}" destId="{DE856D88-C294-4774-AB54-6110ED809A07}" srcOrd="2" destOrd="0" presId="urn:microsoft.com/office/officeart/2005/8/layout/hChevron3"/>
    <dgm:cxn modelId="{FD73FDD6-09F8-4097-B32D-D92E14FE30CC}" type="presParOf" srcId="{595B3060-6B2D-4C61-B005-9E1C16C27561}" destId="{9AD84DC7-D024-466B-B879-03BE7AE25D4C}" srcOrd="3" destOrd="0" presId="urn:microsoft.com/office/officeart/2005/8/layout/hChevron3"/>
    <dgm:cxn modelId="{4678139A-3D5D-4208-BA02-4FD6C66048AA}" type="presParOf" srcId="{595B3060-6B2D-4C61-B005-9E1C16C27561}" destId="{0F69B19F-9BF6-4349-A3CF-6160D4EEA105}" srcOrd="4" destOrd="0" presId="urn:microsoft.com/office/officeart/2005/8/layout/hChevron3"/>
    <dgm:cxn modelId="{408967C3-B575-4C08-B7AF-DC9FF4AA830F}" type="presParOf" srcId="{595B3060-6B2D-4C61-B005-9E1C16C27561}" destId="{79024D38-56A2-406B-9B88-28104D2A86AF}" srcOrd="5" destOrd="0" presId="urn:microsoft.com/office/officeart/2005/8/layout/hChevron3"/>
    <dgm:cxn modelId="{0766E9BA-FCF8-4C6B-8448-8B084D750EA9}" type="presParOf" srcId="{595B3060-6B2D-4C61-B005-9E1C16C27561}" destId="{422BEAA4-B016-4E61-960D-7176CC71D070}" srcOrd="6" destOrd="0" presId="urn:microsoft.com/office/officeart/2005/8/layout/hChevron3"/>
    <dgm:cxn modelId="{23C485D2-890A-481C-89F4-001EB8F0AF42}" type="presParOf" srcId="{595B3060-6B2D-4C61-B005-9E1C16C27561}" destId="{F029C490-E8C7-44F7-8B3A-66EA23C8D404}" srcOrd="7" destOrd="0" presId="urn:microsoft.com/office/officeart/2005/8/layout/hChevron3"/>
    <dgm:cxn modelId="{CC331AB9-53A1-41E2-891E-AA02761D974A}" type="presParOf" srcId="{595B3060-6B2D-4C61-B005-9E1C16C27561}" destId="{BED8D6E1-5FE6-4FC7-A734-133823364823}" srcOrd="8" destOrd="0" presId="urn:microsoft.com/office/officeart/2005/8/layout/hChevron3"/>
    <dgm:cxn modelId="{D17A1163-2EF1-4C62-9AF8-8732124335F9}" type="presParOf" srcId="{595B3060-6B2D-4C61-B005-9E1C16C27561}" destId="{95F796EA-BBD1-492A-A0F2-4C1EE0C00D4A}" srcOrd="9" destOrd="0" presId="urn:microsoft.com/office/officeart/2005/8/layout/hChevron3"/>
    <dgm:cxn modelId="{4C758C88-6085-404A-9629-60D69B7EC4FB}" type="presParOf" srcId="{595B3060-6B2D-4C61-B005-9E1C16C27561}" destId="{6F7776C5-677E-45AD-A066-0D9433E5659D}" srcOrd="10" destOrd="0" presId="urn:microsoft.com/office/officeart/2005/8/layout/hChevron3"/>
  </dgm:cxnLst>
  <dgm:bg>
    <a:noFill/>
    <a:effectLst>
      <a:glow rad="63500">
        <a:schemeClr val="accent5">
          <a:satMod val="175000"/>
          <a:alpha val="40000"/>
        </a:schemeClr>
      </a:glow>
    </a:effectLst>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43725E5-774D-4255-8BB9-93F1E41B20B7}" type="doc">
      <dgm:prSet loTypeId="urn:microsoft.com/office/officeart/2005/8/layout/hChevron3" loCatId="process" qsTypeId="urn:microsoft.com/office/officeart/2005/8/quickstyle/3d2" qsCatId="3D" csTypeId="urn:microsoft.com/office/officeart/2005/8/colors/accent3_2" csCatId="accent3" phldr="1"/>
      <dgm:spPr/>
      <dgm:t>
        <a:bodyPr/>
        <a:lstStyle/>
        <a:p>
          <a:endParaRPr lang="fr-FR"/>
        </a:p>
      </dgm:t>
    </dgm:pt>
    <dgm:pt modelId="{476E954C-4164-4CB6-B95B-6870630298D9}">
      <dgm:prSet phldrT="[Texte]" custT="1"/>
      <dgm:spPr/>
      <dgm:t>
        <a:bodyPr/>
        <a:lstStyle/>
        <a:p>
          <a:r>
            <a:rPr lang="fr-FR" sz="1800" b="0" dirty="0" smtClean="0"/>
            <a:t>Vérification de l’éligibilité du client</a:t>
          </a:r>
          <a:endParaRPr lang="fr-FR" sz="1800" b="0" dirty="0"/>
        </a:p>
      </dgm:t>
    </dgm:pt>
    <dgm:pt modelId="{4CDD7046-F7A8-4D07-827F-5E5D8316BF95}" type="parTrans" cxnId="{DF3C295B-3586-4B3D-B1F1-9725BC096E85}">
      <dgm:prSet/>
      <dgm:spPr/>
      <dgm:t>
        <a:bodyPr/>
        <a:lstStyle/>
        <a:p>
          <a:endParaRPr lang="fr-FR"/>
        </a:p>
      </dgm:t>
    </dgm:pt>
    <dgm:pt modelId="{0387CACA-7703-4ED7-A94B-E9D764C65D14}" type="sibTrans" cxnId="{DF3C295B-3586-4B3D-B1F1-9725BC096E85}">
      <dgm:prSet/>
      <dgm:spPr/>
      <dgm:t>
        <a:bodyPr/>
        <a:lstStyle/>
        <a:p>
          <a:endParaRPr lang="fr-FR"/>
        </a:p>
      </dgm:t>
    </dgm:pt>
    <dgm:pt modelId="{24CD3527-08D6-4C96-A664-407258CA5B6C}">
      <dgm:prSet phldrT="[Texte]" custT="1"/>
      <dgm:spPr/>
      <dgm:t>
        <a:bodyPr/>
        <a:lstStyle/>
        <a:p>
          <a:r>
            <a:rPr lang="fr-FR" sz="1800" b="0" dirty="0" smtClean="0"/>
            <a:t>Dépôt d’un dossier technico administratif</a:t>
          </a:r>
          <a:endParaRPr lang="fr-FR" sz="1800" b="0" dirty="0"/>
        </a:p>
      </dgm:t>
    </dgm:pt>
    <dgm:pt modelId="{845D2921-F413-4CAA-B8F9-B44326A33C2B}" type="parTrans" cxnId="{0A71001E-3FB1-43AF-94AA-A6CF9E5C0E11}">
      <dgm:prSet/>
      <dgm:spPr/>
      <dgm:t>
        <a:bodyPr/>
        <a:lstStyle/>
        <a:p>
          <a:endParaRPr lang="fr-FR"/>
        </a:p>
      </dgm:t>
    </dgm:pt>
    <dgm:pt modelId="{2CF57B1E-F356-4531-B5D8-A75D662A927C}" type="sibTrans" cxnId="{0A71001E-3FB1-43AF-94AA-A6CF9E5C0E11}">
      <dgm:prSet/>
      <dgm:spPr/>
      <dgm:t>
        <a:bodyPr/>
        <a:lstStyle/>
        <a:p>
          <a:endParaRPr lang="fr-FR"/>
        </a:p>
      </dgm:t>
    </dgm:pt>
    <dgm:pt modelId="{951F71B8-FA83-4D02-8D11-53A11092BBFF}">
      <dgm:prSet phldrT="[Texte]" custT="1"/>
      <dgm:spPr/>
      <dgm:t>
        <a:bodyPr/>
        <a:lstStyle/>
        <a:p>
          <a:r>
            <a:rPr lang="fr-FR" sz="1800" b="0" dirty="0" smtClean="0"/>
            <a:t>Approbation du dossier</a:t>
          </a:r>
          <a:endParaRPr lang="fr-FR" sz="1800" b="0" dirty="0"/>
        </a:p>
      </dgm:t>
    </dgm:pt>
    <dgm:pt modelId="{3C404786-DCB4-4DDF-89FD-65AD1C43DD7A}" type="parTrans" cxnId="{D452FD72-5816-4015-B04A-9ED11AF0C398}">
      <dgm:prSet/>
      <dgm:spPr/>
      <dgm:t>
        <a:bodyPr/>
        <a:lstStyle/>
        <a:p>
          <a:endParaRPr lang="fr-FR"/>
        </a:p>
      </dgm:t>
    </dgm:pt>
    <dgm:pt modelId="{97F7F83B-C359-4F88-9F49-C5D2120D9B50}" type="sibTrans" cxnId="{D452FD72-5816-4015-B04A-9ED11AF0C398}">
      <dgm:prSet/>
      <dgm:spPr/>
      <dgm:t>
        <a:bodyPr/>
        <a:lstStyle/>
        <a:p>
          <a:endParaRPr lang="fr-FR"/>
        </a:p>
      </dgm:t>
    </dgm:pt>
    <dgm:pt modelId="{D344176D-E7B3-4BD0-BDB4-060C16E82441}">
      <dgm:prSet phldrT="[Texte]" custT="1"/>
      <dgm:spPr/>
      <dgm:t>
        <a:bodyPr/>
        <a:lstStyle/>
        <a:p>
          <a:r>
            <a:rPr lang="fr-FR" sz="1800" b="0" dirty="0" smtClean="0"/>
            <a:t>Réalisation des travaux et demande de réception</a:t>
          </a:r>
          <a:endParaRPr lang="fr-FR" sz="1800" b="0" dirty="0"/>
        </a:p>
      </dgm:t>
    </dgm:pt>
    <dgm:pt modelId="{801693AA-402F-42FC-854A-EA10F536C2BF}" type="parTrans" cxnId="{BBC44E10-2D8F-4A35-84AC-098EA5E8E19C}">
      <dgm:prSet/>
      <dgm:spPr/>
      <dgm:t>
        <a:bodyPr/>
        <a:lstStyle/>
        <a:p>
          <a:endParaRPr lang="fr-FR"/>
        </a:p>
      </dgm:t>
    </dgm:pt>
    <dgm:pt modelId="{26AD4E14-9EDB-4EC2-BB46-318CD7C93431}" type="sibTrans" cxnId="{BBC44E10-2D8F-4A35-84AC-098EA5E8E19C}">
      <dgm:prSet/>
      <dgm:spPr/>
      <dgm:t>
        <a:bodyPr/>
        <a:lstStyle/>
        <a:p>
          <a:endParaRPr lang="fr-FR"/>
        </a:p>
      </dgm:t>
    </dgm:pt>
    <dgm:pt modelId="{63D0DB71-87F6-49DD-AFCD-C3575F178D5D}">
      <dgm:prSet phldrT="[Texte]" custT="1"/>
      <dgm:spPr/>
      <dgm:t>
        <a:bodyPr/>
        <a:lstStyle/>
        <a:p>
          <a:r>
            <a:rPr lang="fr-FR" sz="1800" b="0" dirty="0" smtClean="0"/>
            <a:t>Réception technique de l’installation</a:t>
          </a:r>
          <a:endParaRPr lang="fr-FR" sz="1800" b="0" dirty="0"/>
        </a:p>
      </dgm:t>
    </dgm:pt>
    <dgm:pt modelId="{3D9A0501-B919-47A8-9855-9DD8264CFEB0}" type="parTrans" cxnId="{182CB264-7475-4319-A8E3-63D140949F0B}">
      <dgm:prSet/>
      <dgm:spPr/>
      <dgm:t>
        <a:bodyPr/>
        <a:lstStyle/>
        <a:p>
          <a:endParaRPr lang="fr-FR"/>
        </a:p>
      </dgm:t>
    </dgm:pt>
    <dgm:pt modelId="{A17D1464-57C9-4ACA-A056-81E48E807BFA}" type="sibTrans" cxnId="{182CB264-7475-4319-A8E3-63D140949F0B}">
      <dgm:prSet/>
      <dgm:spPr/>
      <dgm:t>
        <a:bodyPr/>
        <a:lstStyle/>
        <a:p>
          <a:endParaRPr lang="fr-FR"/>
        </a:p>
      </dgm:t>
    </dgm:pt>
    <dgm:pt modelId="{6CADF33A-8573-4EA2-9BD4-1BAF1D4D333E}">
      <dgm:prSet phldrT="[Texte]" custT="1"/>
      <dgm:spPr>
        <a:solidFill>
          <a:srgbClr val="FFFF00"/>
        </a:solidFill>
      </dgm:spPr>
      <dgm:t>
        <a:bodyPr/>
        <a:lstStyle/>
        <a:p>
          <a:r>
            <a:rPr lang="fr-FR" sz="1800" b="1" dirty="0" smtClean="0">
              <a:solidFill>
                <a:schemeClr val="tx1"/>
              </a:solidFill>
              <a:effectLst>
                <a:outerShdw blurRad="38100" dist="38100" dir="2700000" algn="tl">
                  <a:srgbClr val="000000">
                    <a:alpha val="43137"/>
                  </a:srgbClr>
                </a:outerShdw>
              </a:effectLst>
            </a:rPr>
            <a:t>Gestion administrative du dossier</a:t>
          </a:r>
          <a:endParaRPr lang="fr-FR" sz="1800" b="1" dirty="0">
            <a:solidFill>
              <a:schemeClr val="tx1"/>
            </a:solidFill>
            <a:effectLst>
              <a:outerShdw blurRad="38100" dist="38100" dir="2700000" algn="tl">
                <a:srgbClr val="000000">
                  <a:alpha val="43137"/>
                </a:srgbClr>
              </a:outerShdw>
            </a:effectLst>
          </a:endParaRPr>
        </a:p>
      </dgm:t>
    </dgm:pt>
    <dgm:pt modelId="{7DE557E9-817F-4D47-86ED-949CDFE4E004}" type="parTrans" cxnId="{19A6BEFE-0F79-495F-8433-505B9658C0B5}">
      <dgm:prSet/>
      <dgm:spPr/>
      <dgm:t>
        <a:bodyPr/>
        <a:lstStyle/>
        <a:p>
          <a:endParaRPr lang="fr-FR"/>
        </a:p>
      </dgm:t>
    </dgm:pt>
    <dgm:pt modelId="{40EE7518-1BA7-4633-BBE0-DD4881CB2DED}" type="sibTrans" cxnId="{19A6BEFE-0F79-495F-8433-505B9658C0B5}">
      <dgm:prSet/>
      <dgm:spPr/>
      <dgm:t>
        <a:bodyPr/>
        <a:lstStyle/>
        <a:p>
          <a:endParaRPr lang="fr-FR"/>
        </a:p>
      </dgm:t>
    </dgm:pt>
    <dgm:pt modelId="{595B3060-6B2D-4C61-B005-9E1C16C27561}" type="pres">
      <dgm:prSet presAssocID="{543725E5-774D-4255-8BB9-93F1E41B20B7}" presName="Name0" presStyleCnt="0">
        <dgm:presLayoutVars>
          <dgm:dir/>
          <dgm:resizeHandles val="exact"/>
        </dgm:presLayoutVars>
      </dgm:prSet>
      <dgm:spPr/>
      <dgm:t>
        <a:bodyPr/>
        <a:lstStyle/>
        <a:p>
          <a:endParaRPr lang="fr-FR"/>
        </a:p>
      </dgm:t>
    </dgm:pt>
    <dgm:pt modelId="{C1E620C2-08DE-4612-B4F8-3E43AFE316E5}" type="pres">
      <dgm:prSet presAssocID="{476E954C-4164-4CB6-B95B-6870630298D9}" presName="parTxOnly" presStyleLbl="node1" presStyleIdx="0" presStyleCnt="6">
        <dgm:presLayoutVars>
          <dgm:bulletEnabled val="1"/>
        </dgm:presLayoutVars>
      </dgm:prSet>
      <dgm:spPr/>
      <dgm:t>
        <a:bodyPr/>
        <a:lstStyle/>
        <a:p>
          <a:endParaRPr lang="fr-FR"/>
        </a:p>
      </dgm:t>
    </dgm:pt>
    <dgm:pt modelId="{196EA0BB-43F5-4E3E-BA4F-10D9B5D19F4A}" type="pres">
      <dgm:prSet presAssocID="{0387CACA-7703-4ED7-A94B-E9D764C65D14}" presName="parSpace" presStyleCnt="0"/>
      <dgm:spPr/>
      <dgm:t>
        <a:bodyPr/>
        <a:lstStyle/>
        <a:p>
          <a:endParaRPr lang="fr-FR"/>
        </a:p>
      </dgm:t>
    </dgm:pt>
    <dgm:pt modelId="{DE856D88-C294-4774-AB54-6110ED809A07}" type="pres">
      <dgm:prSet presAssocID="{24CD3527-08D6-4C96-A664-407258CA5B6C}" presName="parTxOnly" presStyleLbl="node1" presStyleIdx="1" presStyleCnt="6">
        <dgm:presLayoutVars>
          <dgm:bulletEnabled val="1"/>
        </dgm:presLayoutVars>
      </dgm:prSet>
      <dgm:spPr/>
      <dgm:t>
        <a:bodyPr/>
        <a:lstStyle/>
        <a:p>
          <a:endParaRPr lang="fr-FR"/>
        </a:p>
      </dgm:t>
    </dgm:pt>
    <dgm:pt modelId="{9AD84DC7-D024-466B-B879-03BE7AE25D4C}" type="pres">
      <dgm:prSet presAssocID="{2CF57B1E-F356-4531-B5D8-A75D662A927C}" presName="parSpace" presStyleCnt="0"/>
      <dgm:spPr/>
      <dgm:t>
        <a:bodyPr/>
        <a:lstStyle/>
        <a:p>
          <a:endParaRPr lang="fr-FR"/>
        </a:p>
      </dgm:t>
    </dgm:pt>
    <dgm:pt modelId="{0F69B19F-9BF6-4349-A3CF-6160D4EEA105}" type="pres">
      <dgm:prSet presAssocID="{951F71B8-FA83-4D02-8D11-53A11092BBFF}" presName="parTxOnly" presStyleLbl="node1" presStyleIdx="2" presStyleCnt="6">
        <dgm:presLayoutVars>
          <dgm:bulletEnabled val="1"/>
        </dgm:presLayoutVars>
      </dgm:prSet>
      <dgm:spPr/>
      <dgm:t>
        <a:bodyPr/>
        <a:lstStyle/>
        <a:p>
          <a:endParaRPr lang="fr-FR"/>
        </a:p>
      </dgm:t>
    </dgm:pt>
    <dgm:pt modelId="{79024D38-56A2-406B-9B88-28104D2A86AF}" type="pres">
      <dgm:prSet presAssocID="{97F7F83B-C359-4F88-9F49-C5D2120D9B50}" presName="parSpace" presStyleCnt="0"/>
      <dgm:spPr/>
      <dgm:t>
        <a:bodyPr/>
        <a:lstStyle/>
        <a:p>
          <a:endParaRPr lang="fr-FR"/>
        </a:p>
      </dgm:t>
    </dgm:pt>
    <dgm:pt modelId="{422BEAA4-B016-4E61-960D-7176CC71D070}" type="pres">
      <dgm:prSet presAssocID="{D344176D-E7B3-4BD0-BDB4-060C16E82441}" presName="parTxOnly" presStyleLbl="node1" presStyleIdx="3" presStyleCnt="6">
        <dgm:presLayoutVars>
          <dgm:bulletEnabled val="1"/>
        </dgm:presLayoutVars>
      </dgm:prSet>
      <dgm:spPr/>
      <dgm:t>
        <a:bodyPr/>
        <a:lstStyle/>
        <a:p>
          <a:endParaRPr lang="fr-FR"/>
        </a:p>
      </dgm:t>
    </dgm:pt>
    <dgm:pt modelId="{F029C490-E8C7-44F7-8B3A-66EA23C8D404}" type="pres">
      <dgm:prSet presAssocID="{26AD4E14-9EDB-4EC2-BB46-318CD7C93431}" presName="parSpace" presStyleCnt="0"/>
      <dgm:spPr/>
      <dgm:t>
        <a:bodyPr/>
        <a:lstStyle/>
        <a:p>
          <a:endParaRPr lang="fr-FR"/>
        </a:p>
      </dgm:t>
    </dgm:pt>
    <dgm:pt modelId="{BED8D6E1-5FE6-4FC7-A734-133823364823}" type="pres">
      <dgm:prSet presAssocID="{63D0DB71-87F6-49DD-AFCD-C3575F178D5D}" presName="parTxOnly" presStyleLbl="node1" presStyleIdx="4" presStyleCnt="6">
        <dgm:presLayoutVars>
          <dgm:bulletEnabled val="1"/>
        </dgm:presLayoutVars>
      </dgm:prSet>
      <dgm:spPr/>
      <dgm:t>
        <a:bodyPr/>
        <a:lstStyle/>
        <a:p>
          <a:endParaRPr lang="fr-FR"/>
        </a:p>
      </dgm:t>
    </dgm:pt>
    <dgm:pt modelId="{95F796EA-BBD1-492A-A0F2-4C1EE0C00D4A}" type="pres">
      <dgm:prSet presAssocID="{A17D1464-57C9-4ACA-A056-81E48E807BFA}" presName="parSpace" presStyleCnt="0"/>
      <dgm:spPr/>
      <dgm:t>
        <a:bodyPr/>
        <a:lstStyle/>
        <a:p>
          <a:endParaRPr lang="fr-FR"/>
        </a:p>
      </dgm:t>
    </dgm:pt>
    <dgm:pt modelId="{6F7776C5-677E-45AD-A066-0D9433E5659D}" type="pres">
      <dgm:prSet presAssocID="{6CADF33A-8573-4EA2-9BD4-1BAF1D4D333E}" presName="parTxOnly" presStyleLbl="node1" presStyleIdx="5" presStyleCnt="6" custScaleX="108514">
        <dgm:presLayoutVars>
          <dgm:bulletEnabled val="1"/>
        </dgm:presLayoutVars>
      </dgm:prSet>
      <dgm:spPr/>
      <dgm:t>
        <a:bodyPr/>
        <a:lstStyle/>
        <a:p>
          <a:endParaRPr lang="fr-FR"/>
        </a:p>
      </dgm:t>
    </dgm:pt>
  </dgm:ptLst>
  <dgm:cxnLst>
    <dgm:cxn modelId="{C98FA4A0-BBB7-4524-A5D0-712462F88D41}" type="presOf" srcId="{24CD3527-08D6-4C96-A664-407258CA5B6C}" destId="{DE856D88-C294-4774-AB54-6110ED809A07}" srcOrd="0" destOrd="0" presId="urn:microsoft.com/office/officeart/2005/8/layout/hChevron3"/>
    <dgm:cxn modelId="{3CC40C6E-21F0-4CA6-8211-F5A54CA316A1}" type="presOf" srcId="{63D0DB71-87F6-49DD-AFCD-C3575F178D5D}" destId="{BED8D6E1-5FE6-4FC7-A734-133823364823}" srcOrd="0" destOrd="0" presId="urn:microsoft.com/office/officeart/2005/8/layout/hChevron3"/>
    <dgm:cxn modelId="{D452FD72-5816-4015-B04A-9ED11AF0C398}" srcId="{543725E5-774D-4255-8BB9-93F1E41B20B7}" destId="{951F71B8-FA83-4D02-8D11-53A11092BBFF}" srcOrd="2" destOrd="0" parTransId="{3C404786-DCB4-4DDF-89FD-65AD1C43DD7A}" sibTransId="{97F7F83B-C359-4F88-9F49-C5D2120D9B50}"/>
    <dgm:cxn modelId="{BBC44E10-2D8F-4A35-84AC-098EA5E8E19C}" srcId="{543725E5-774D-4255-8BB9-93F1E41B20B7}" destId="{D344176D-E7B3-4BD0-BDB4-060C16E82441}" srcOrd="3" destOrd="0" parTransId="{801693AA-402F-42FC-854A-EA10F536C2BF}" sibTransId="{26AD4E14-9EDB-4EC2-BB46-318CD7C93431}"/>
    <dgm:cxn modelId="{3CD97AFB-9177-4D7E-89B4-0A6E20BDD493}" type="presOf" srcId="{951F71B8-FA83-4D02-8D11-53A11092BBFF}" destId="{0F69B19F-9BF6-4349-A3CF-6160D4EEA105}" srcOrd="0" destOrd="0" presId="urn:microsoft.com/office/officeart/2005/8/layout/hChevron3"/>
    <dgm:cxn modelId="{F4DC9DEC-A18D-4E3B-86BD-B8EEB83BF0C1}" type="presOf" srcId="{6CADF33A-8573-4EA2-9BD4-1BAF1D4D333E}" destId="{6F7776C5-677E-45AD-A066-0D9433E5659D}" srcOrd="0" destOrd="0" presId="urn:microsoft.com/office/officeart/2005/8/layout/hChevron3"/>
    <dgm:cxn modelId="{DF3C295B-3586-4B3D-B1F1-9725BC096E85}" srcId="{543725E5-774D-4255-8BB9-93F1E41B20B7}" destId="{476E954C-4164-4CB6-B95B-6870630298D9}" srcOrd="0" destOrd="0" parTransId="{4CDD7046-F7A8-4D07-827F-5E5D8316BF95}" sibTransId="{0387CACA-7703-4ED7-A94B-E9D764C65D14}"/>
    <dgm:cxn modelId="{0A71001E-3FB1-43AF-94AA-A6CF9E5C0E11}" srcId="{543725E5-774D-4255-8BB9-93F1E41B20B7}" destId="{24CD3527-08D6-4C96-A664-407258CA5B6C}" srcOrd="1" destOrd="0" parTransId="{845D2921-F413-4CAA-B8F9-B44326A33C2B}" sibTransId="{2CF57B1E-F356-4531-B5D8-A75D662A927C}"/>
    <dgm:cxn modelId="{D7416F1D-9FDB-4067-AD78-9A135B3B7E3D}" type="presOf" srcId="{543725E5-774D-4255-8BB9-93F1E41B20B7}" destId="{595B3060-6B2D-4C61-B005-9E1C16C27561}" srcOrd="0" destOrd="0" presId="urn:microsoft.com/office/officeart/2005/8/layout/hChevron3"/>
    <dgm:cxn modelId="{182CB264-7475-4319-A8E3-63D140949F0B}" srcId="{543725E5-774D-4255-8BB9-93F1E41B20B7}" destId="{63D0DB71-87F6-49DD-AFCD-C3575F178D5D}" srcOrd="4" destOrd="0" parTransId="{3D9A0501-B919-47A8-9855-9DD8264CFEB0}" sibTransId="{A17D1464-57C9-4ACA-A056-81E48E807BFA}"/>
    <dgm:cxn modelId="{B6E4A401-C4A7-4A1C-B584-FAE0CA3D057F}" type="presOf" srcId="{D344176D-E7B3-4BD0-BDB4-060C16E82441}" destId="{422BEAA4-B016-4E61-960D-7176CC71D070}" srcOrd="0" destOrd="0" presId="urn:microsoft.com/office/officeart/2005/8/layout/hChevron3"/>
    <dgm:cxn modelId="{19A6BEFE-0F79-495F-8433-505B9658C0B5}" srcId="{543725E5-774D-4255-8BB9-93F1E41B20B7}" destId="{6CADF33A-8573-4EA2-9BD4-1BAF1D4D333E}" srcOrd="5" destOrd="0" parTransId="{7DE557E9-817F-4D47-86ED-949CDFE4E004}" sibTransId="{40EE7518-1BA7-4633-BBE0-DD4881CB2DED}"/>
    <dgm:cxn modelId="{56A74316-F94E-4831-88C8-E95508BA0889}" type="presOf" srcId="{476E954C-4164-4CB6-B95B-6870630298D9}" destId="{C1E620C2-08DE-4612-B4F8-3E43AFE316E5}" srcOrd="0" destOrd="0" presId="urn:microsoft.com/office/officeart/2005/8/layout/hChevron3"/>
    <dgm:cxn modelId="{D9A1436D-3B87-4ED3-962A-47D2EC17699E}" type="presParOf" srcId="{595B3060-6B2D-4C61-B005-9E1C16C27561}" destId="{C1E620C2-08DE-4612-B4F8-3E43AFE316E5}" srcOrd="0" destOrd="0" presId="urn:microsoft.com/office/officeart/2005/8/layout/hChevron3"/>
    <dgm:cxn modelId="{16B32D43-0D3A-465E-8F01-2AC186EA9859}" type="presParOf" srcId="{595B3060-6B2D-4C61-B005-9E1C16C27561}" destId="{196EA0BB-43F5-4E3E-BA4F-10D9B5D19F4A}" srcOrd="1" destOrd="0" presId="urn:microsoft.com/office/officeart/2005/8/layout/hChevron3"/>
    <dgm:cxn modelId="{8FF89C13-27FD-4111-A186-AF3AAA66A459}" type="presParOf" srcId="{595B3060-6B2D-4C61-B005-9E1C16C27561}" destId="{DE856D88-C294-4774-AB54-6110ED809A07}" srcOrd="2" destOrd="0" presId="urn:microsoft.com/office/officeart/2005/8/layout/hChevron3"/>
    <dgm:cxn modelId="{058EF495-D4B4-409E-AD57-B949A7099300}" type="presParOf" srcId="{595B3060-6B2D-4C61-B005-9E1C16C27561}" destId="{9AD84DC7-D024-466B-B879-03BE7AE25D4C}" srcOrd="3" destOrd="0" presId="urn:microsoft.com/office/officeart/2005/8/layout/hChevron3"/>
    <dgm:cxn modelId="{812A2DCA-6C36-4DD6-A2F6-8ACC7D92EAD7}" type="presParOf" srcId="{595B3060-6B2D-4C61-B005-9E1C16C27561}" destId="{0F69B19F-9BF6-4349-A3CF-6160D4EEA105}" srcOrd="4" destOrd="0" presId="urn:microsoft.com/office/officeart/2005/8/layout/hChevron3"/>
    <dgm:cxn modelId="{4262C696-57A5-4764-930E-E16F00A1AF76}" type="presParOf" srcId="{595B3060-6B2D-4C61-B005-9E1C16C27561}" destId="{79024D38-56A2-406B-9B88-28104D2A86AF}" srcOrd="5" destOrd="0" presId="urn:microsoft.com/office/officeart/2005/8/layout/hChevron3"/>
    <dgm:cxn modelId="{04615794-918D-4F32-9FEB-C97E5CE39F15}" type="presParOf" srcId="{595B3060-6B2D-4C61-B005-9E1C16C27561}" destId="{422BEAA4-B016-4E61-960D-7176CC71D070}" srcOrd="6" destOrd="0" presId="urn:microsoft.com/office/officeart/2005/8/layout/hChevron3"/>
    <dgm:cxn modelId="{1DA58184-FCE1-4CD0-A25D-3AC45AD08BEC}" type="presParOf" srcId="{595B3060-6B2D-4C61-B005-9E1C16C27561}" destId="{F029C490-E8C7-44F7-8B3A-66EA23C8D404}" srcOrd="7" destOrd="0" presId="urn:microsoft.com/office/officeart/2005/8/layout/hChevron3"/>
    <dgm:cxn modelId="{A9E3E2FD-7297-4DC1-A2DE-E8120D3040C1}" type="presParOf" srcId="{595B3060-6B2D-4C61-B005-9E1C16C27561}" destId="{BED8D6E1-5FE6-4FC7-A734-133823364823}" srcOrd="8" destOrd="0" presId="urn:microsoft.com/office/officeart/2005/8/layout/hChevron3"/>
    <dgm:cxn modelId="{196DF6A5-3100-4138-B9CB-5E5ED6138984}" type="presParOf" srcId="{595B3060-6B2D-4C61-B005-9E1C16C27561}" destId="{95F796EA-BBD1-492A-A0F2-4C1EE0C00D4A}" srcOrd="9" destOrd="0" presId="urn:microsoft.com/office/officeart/2005/8/layout/hChevron3"/>
    <dgm:cxn modelId="{E33F2388-FBC6-4169-8E29-5713A873CE73}" type="presParOf" srcId="{595B3060-6B2D-4C61-B005-9E1C16C27561}" destId="{6F7776C5-677E-45AD-A066-0D9433E5659D}" srcOrd="10" destOrd="0" presId="urn:microsoft.com/office/officeart/2005/8/layout/hChevron3"/>
  </dgm:cxnLst>
  <dgm:bg>
    <a:noFill/>
    <a:effectLst>
      <a:glow rad="63500">
        <a:schemeClr val="accent5">
          <a:satMod val="175000"/>
          <a:alpha val="40000"/>
        </a:schemeClr>
      </a:glow>
    </a:effectLst>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3E56A5-A561-4336-B01A-27259864AB00}">
      <dsp:nvSpPr>
        <dsp:cNvPr id="0" name=""/>
        <dsp:cNvSpPr/>
      </dsp:nvSpPr>
      <dsp:spPr>
        <a:xfrm>
          <a:off x="2206" y="0"/>
          <a:ext cx="2313160" cy="5158155"/>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128016" numCol="1" spcCol="1270" anchor="t" anchorCtr="1">
          <a:noAutofit/>
        </a:bodyPr>
        <a:lstStyle/>
        <a:p>
          <a:pPr lvl="0" algn="l" defTabSz="800100">
            <a:lnSpc>
              <a:spcPct val="90000"/>
            </a:lnSpc>
            <a:spcBef>
              <a:spcPct val="0"/>
            </a:spcBef>
            <a:spcAft>
              <a:spcPct val="35000"/>
            </a:spcAft>
          </a:pPr>
          <a:r>
            <a:rPr lang="fr-FR" sz="1800" kern="1200" dirty="0" smtClean="0"/>
            <a:t>Limites de responsabilité</a:t>
          </a:r>
          <a:endParaRPr lang="en-US" sz="1800" kern="1200" dirty="0"/>
        </a:p>
        <a:p>
          <a:pPr marL="114300" lvl="1" indent="-114300" algn="l" defTabSz="622300">
            <a:lnSpc>
              <a:spcPct val="90000"/>
            </a:lnSpc>
            <a:spcBef>
              <a:spcPct val="0"/>
            </a:spcBef>
            <a:spcAft>
              <a:spcPct val="15000"/>
            </a:spcAft>
            <a:buChar char="••"/>
          </a:pPr>
          <a:r>
            <a:rPr lang="fr-FR" sz="1400" kern="1200" dirty="0" smtClean="0"/>
            <a:t>La limite de responsabilité de la STEG se situe à l’amont du disjoncteur du tableau de comptage (cahier des charges de la STEG)</a:t>
          </a:r>
          <a:endParaRPr lang="en-US" sz="1400" kern="1200" dirty="0"/>
        </a:p>
        <a:p>
          <a:pPr marL="114300" lvl="1" indent="-114300" algn="l" defTabSz="622300">
            <a:lnSpc>
              <a:spcPct val="90000"/>
            </a:lnSpc>
            <a:spcBef>
              <a:spcPct val="0"/>
            </a:spcBef>
            <a:spcAft>
              <a:spcPct val="15000"/>
            </a:spcAft>
            <a:buChar char="••"/>
          </a:pPr>
          <a:r>
            <a:rPr lang="fr-FR" sz="1400" kern="1200" dirty="0" smtClean="0"/>
            <a:t>Une dérogation spéciale est appliquée actuellement pour la réception techniques des IPV</a:t>
          </a:r>
          <a:endParaRPr lang="en-US" sz="1400" kern="1200" dirty="0"/>
        </a:p>
      </dsp:txBody>
      <dsp:txXfrm>
        <a:off x="2206" y="2063262"/>
        <a:ext cx="2313160" cy="2063262"/>
      </dsp:txXfrm>
    </dsp:sp>
    <dsp:sp modelId="{8E764CB5-4FF3-4F72-B7D8-CB2D46F41397}">
      <dsp:nvSpPr>
        <dsp:cNvPr id="0" name=""/>
        <dsp:cNvSpPr/>
      </dsp:nvSpPr>
      <dsp:spPr>
        <a:xfrm>
          <a:off x="299954" y="309489"/>
          <a:ext cx="1717665" cy="1717665"/>
        </a:xfrm>
        <a:prstGeom prst="ellipse">
          <a:avLst/>
        </a:prstGeom>
        <a:blipFill rotWithShape="0">
          <a:blip xmlns:r="http://schemas.openxmlformats.org/officeDocument/2006/relationships" r:embed="rId1"/>
          <a:stretch>
            <a:fillRect/>
          </a:stretch>
        </a:blipFill>
        <a:ln>
          <a:noFill/>
        </a:ln>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647F1889-AD51-4D35-B9FC-82D7393680A0}">
      <dsp:nvSpPr>
        <dsp:cNvPr id="0" name=""/>
        <dsp:cNvSpPr/>
      </dsp:nvSpPr>
      <dsp:spPr>
        <a:xfrm>
          <a:off x="2384762" y="0"/>
          <a:ext cx="2313160" cy="5158155"/>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128016" numCol="1" spcCol="1270" anchor="t" anchorCtr="1">
          <a:noAutofit/>
        </a:bodyPr>
        <a:lstStyle/>
        <a:p>
          <a:pPr lvl="0" algn="l" defTabSz="800100">
            <a:lnSpc>
              <a:spcPct val="90000"/>
            </a:lnSpc>
            <a:spcBef>
              <a:spcPct val="0"/>
            </a:spcBef>
            <a:spcAft>
              <a:spcPct val="35000"/>
            </a:spcAft>
          </a:pPr>
          <a:r>
            <a:rPr lang="fr-FR" sz="1800" kern="1200" dirty="0" smtClean="0"/>
            <a:t>Formation des agents </a:t>
          </a:r>
          <a:endParaRPr lang="en-US" sz="1800" kern="1200" dirty="0"/>
        </a:p>
        <a:p>
          <a:pPr marL="114300" lvl="1" indent="-114300" algn="l" defTabSz="622300">
            <a:lnSpc>
              <a:spcPct val="90000"/>
            </a:lnSpc>
            <a:spcBef>
              <a:spcPct val="0"/>
            </a:spcBef>
            <a:spcAft>
              <a:spcPct val="15000"/>
            </a:spcAft>
            <a:buChar char="••"/>
          </a:pPr>
          <a:r>
            <a:rPr lang="fr-FR" sz="1400" kern="1200" dirty="0" smtClean="0"/>
            <a:t>Des formations cycliques des agents de la STEG sont organisés pour  maitriser les aspect électrique des installations photovoltaïques</a:t>
          </a:r>
          <a:endParaRPr lang="en-US" sz="1400" kern="1200" dirty="0"/>
        </a:p>
      </dsp:txBody>
      <dsp:txXfrm>
        <a:off x="2384762" y="2063262"/>
        <a:ext cx="2313160" cy="2063262"/>
      </dsp:txXfrm>
    </dsp:sp>
    <dsp:sp modelId="{58CBDBD8-06F8-4F69-9370-FA1EE3A68655}">
      <dsp:nvSpPr>
        <dsp:cNvPr id="0" name=""/>
        <dsp:cNvSpPr/>
      </dsp:nvSpPr>
      <dsp:spPr>
        <a:xfrm>
          <a:off x="2682510" y="309489"/>
          <a:ext cx="1717665" cy="1717665"/>
        </a:xfrm>
        <a:prstGeom prst="ellipse">
          <a:avLst/>
        </a:prstGeom>
        <a:blipFill rotWithShape="0">
          <a:blip xmlns:r="http://schemas.openxmlformats.org/officeDocument/2006/relationships" r:embed="rId2"/>
          <a:stretch>
            <a:fillRect/>
          </a:stretch>
        </a:blipFill>
        <a:ln>
          <a:noFill/>
        </a:ln>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322F23F4-F80E-4750-8A18-03DA35D4A43F}">
      <dsp:nvSpPr>
        <dsp:cNvPr id="0" name=""/>
        <dsp:cNvSpPr/>
      </dsp:nvSpPr>
      <dsp:spPr>
        <a:xfrm>
          <a:off x="4767318" y="0"/>
          <a:ext cx="2313160" cy="5158155"/>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128016" numCol="1" spcCol="1270" anchor="t" anchorCtr="1">
          <a:noAutofit/>
        </a:bodyPr>
        <a:lstStyle/>
        <a:p>
          <a:pPr lvl="0" algn="l" defTabSz="800100">
            <a:lnSpc>
              <a:spcPct val="90000"/>
            </a:lnSpc>
            <a:spcBef>
              <a:spcPct val="0"/>
            </a:spcBef>
            <a:spcAft>
              <a:spcPct val="35000"/>
            </a:spcAft>
          </a:pPr>
          <a:r>
            <a:rPr lang="fr-FR" sz="1800" kern="1200" dirty="0" smtClean="0"/>
            <a:t>Charge de travail </a:t>
          </a:r>
          <a:endParaRPr lang="en-US" sz="1800" kern="1200" dirty="0"/>
        </a:p>
        <a:p>
          <a:pPr marL="114300" lvl="1" indent="-114300" algn="l" defTabSz="622300">
            <a:lnSpc>
              <a:spcPct val="90000"/>
            </a:lnSpc>
            <a:spcBef>
              <a:spcPct val="0"/>
            </a:spcBef>
            <a:spcAft>
              <a:spcPct val="15000"/>
            </a:spcAft>
            <a:buChar char="••"/>
          </a:pPr>
          <a:r>
            <a:rPr lang="fr-FR" sz="1400" kern="1200" dirty="0" smtClean="0"/>
            <a:t>La réception technique est une charge de travail supplémentaire pour les agents de la STEG</a:t>
          </a:r>
          <a:endParaRPr lang="en-US" sz="1400" kern="1200" dirty="0"/>
        </a:p>
        <a:p>
          <a:pPr marL="114300" lvl="1" indent="-114300" algn="l" defTabSz="622300">
            <a:lnSpc>
              <a:spcPct val="90000"/>
            </a:lnSpc>
            <a:spcBef>
              <a:spcPct val="0"/>
            </a:spcBef>
            <a:spcAft>
              <a:spcPct val="15000"/>
            </a:spcAft>
            <a:buChar char="••"/>
          </a:pPr>
          <a:r>
            <a:rPr lang="fr-FR" sz="1400" kern="1200" dirty="0" smtClean="0"/>
            <a:t>Le nombre des IPV est très déséquilibrée entre les districts a charge de travail est très déséquilibrée entre les districts </a:t>
          </a:r>
          <a:endParaRPr lang="en-US" sz="1400" kern="1200" dirty="0"/>
        </a:p>
      </dsp:txBody>
      <dsp:txXfrm>
        <a:off x="4767318" y="2063262"/>
        <a:ext cx="2313160" cy="2063262"/>
      </dsp:txXfrm>
    </dsp:sp>
    <dsp:sp modelId="{210C5801-5B62-4CA8-9630-81D00F1994A3}">
      <dsp:nvSpPr>
        <dsp:cNvPr id="0" name=""/>
        <dsp:cNvSpPr/>
      </dsp:nvSpPr>
      <dsp:spPr>
        <a:xfrm>
          <a:off x="5065066" y="309489"/>
          <a:ext cx="1717665" cy="1717665"/>
        </a:xfrm>
        <a:prstGeom prst="ellipse">
          <a:avLst/>
        </a:prstGeom>
        <a:blipFill rotWithShape="0">
          <a:blip xmlns:r="http://schemas.openxmlformats.org/officeDocument/2006/relationships" r:embed="rId3"/>
          <a:stretch>
            <a:fillRect/>
          </a:stretch>
        </a:blipFill>
        <a:ln>
          <a:noFill/>
        </a:ln>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5FEE6F81-3D20-4F16-8D74-83C5300F8D4C}">
      <dsp:nvSpPr>
        <dsp:cNvPr id="0" name=""/>
        <dsp:cNvSpPr/>
      </dsp:nvSpPr>
      <dsp:spPr>
        <a:xfrm>
          <a:off x="7149874" y="0"/>
          <a:ext cx="2313160" cy="5158155"/>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128016" numCol="1" spcCol="1270" anchor="t" anchorCtr="1">
          <a:noAutofit/>
        </a:bodyPr>
        <a:lstStyle/>
        <a:p>
          <a:pPr lvl="0" algn="l" defTabSz="800100">
            <a:lnSpc>
              <a:spcPct val="90000"/>
            </a:lnSpc>
            <a:spcBef>
              <a:spcPct val="0"/>
            </a:spcBef>
            <a:spcAft>
              <a:spcPct val="35000"/>
            </a:spcAft>
          </a:pPr>
          <a:r>
            <a:rPr lang="fr-FR" sz="1800" kern="1200" dirty="0" smtClean="0"/>
            <a:t>Absence de règlementations </a:t>
          </a:r>
          <a:endParaRPr lang="en-US" sz="1800" kern="1200" dirty="0"/>
        </a:p>
        <a:p>
          <a:pPr marL="114300" lvl="1" indent="-114300" algn="l" defTabSz="622300">
            <a:lnSpc>
              <a:spcPct val="90000"/>
            </a:lnSpc>
            <a:spcBef>
              <a:spcPct val="0"/>
            </a:spcBef>
            <a:spcAft>
              <a:spcPct val="15000"/>
            </a:spcAft>
            <a:buChar char="••"/>
          </a:pPr>
          <a:r>
            <a:rPr lang="fr-FR" sz="1400" kern="1200" dirty="0" smtClean="0"/>
            <a:t>Pas de réglementations Tunisienne concernant les installations électriques chez les clients raccordées au réseau de la STEG</a:t>
          </a:r>
          <a:endParaRPr lang="en-US" sz="1400" kern="1200" dirty="0"/>
        </a:p>
        <a:p>
          <a:pPr marL="114300" lvl="1" indent="-114300" algn="l" defTabSz="622300">
            <a:lnSpc>
              <a:spcPct val="90000"/>
            </a:lnSpc>
            <a:spcBef>
              <a:spcPct val="0"/>
            </a:spcBef>
            <a:spcAft>
              <a:spcPct val="15000"/>
            </a:spcAft>
            <a:buChar char="••"/>
          </a:pPr>
          <a:r>
            <a:rPr lang="fr-FR" sz="1400" kern="1200" dirty="0" smtClean="0"/>
            <a:t>Pas d’organisme de certification des installations intérieurs des clients</a:t>
          </a:r>
          <a:endParaRPr lang="en-US" sz="1400" kern="1200" dirty="0"/>
        </a:p>
      </dsp:txBody>
      <dsp:txXfrm>
        <a:off x="7149874" y="2063262"/>
        <a:ext cx="2313160" cy="2063262"/>
      </dsp:txXfrm>
    </dsp:sp>
    <dsp:sp modelId="{C9124B23-580E-4C38-93D6-92513C227482}">
      <dsp:nvSpPr>
        <dsp:cNvPr id="0" name=""/>
        <dsp:cNvSpPr/>
      </dsp:nvSpPr>
      <dsp:spPr>
        <a:xfrm>
          <a:off x="7447621" y="309489"/>
          <a:ext cx="1717665" cy="1717665"/>
        </a:xfrm>
        <a:prstGeom prst="ellipse">
          <a:avLst/>
        </a:prstGeom>
        <a:blipFill rotWithShape="0">
          <a:blip xmlns:r="http://schemas.openxmlformats.org/officeDocument/2006/relationships" r:embed="rId4"/>
          <a:stretch>
            <a:fillRect/>
          </a:stretch>
        </a:blipFill>
        <a:ln>
          <a:noFill/>
        </a:ln>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C198DF95-592E-43F8-AD33-1BE55A7C3898}">
      <dsp:nvSpPr>
        <dsp:cNvPr id="0" name=""/>
        <dsp:cNvSpPr/>
      </dsp:nvSpPr>
      <dsp:spPr>
        <a:xfrm>
          <a:off x="2150039" y="4384431"/>
          <a:ext cx="5230996" cy="773723"/>
        </a:xfrm>
        <a:prstGeom prst="leftRightArrow">
          <a:avLst/>
        </a:prstGeom>
        <a:solidFill>
          <a:schemeClr val="accent1">
            <a:tint val="60000"/>
            <a:hueOff val="0"/>
            <a:satOff val="0"/>
            <a:lumOff val="0"/>
            <a:alphaOff val="0"/>
          </a:schemeClr>
        </a:solidFill>
        <a:ln>
          <a:noFill/>
        </a:ln>
        <a:effectLst>
          <a:outerShdw blurRad="57150" dist="19050" dir="5400000" algn="ctr" rotWithShape="0">
            <a:srgbClr val="000000">
              <a:alpha val="63000"/>
            </a:srgbClr>
          </a:outerShdw>
        </a:effectLst>
        <a:scene3d>
          <a:camera prst="orthographicFront"/>
          <a:lightRig rig="flat" dir="t"/>
        </a:scene3d>
        <a:sp3d z="190500" prstMaterial="plastic">
          <a:bevelT w="120900" h="88900"/>
          <a:bevelB w="88900" h="31750" prst="angle"/>
        </a:sp3d>
      </dsp:spPr>
      <dsp:style>
        <a:lnRef idx="0">
          <a:scrgbClr r="0" g="0" b="0"/>
        </a:lnRef>
        <a:fillRef idx="1">
          <a:scrgbClr r="0" g="0" b="0"/>
        </a:fillRef>
        <a:effectRef idx="3">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E620C2-08DE-4612-B4F8-3E43AFE316E5}">
      <dsp:nvSpPr>
        <dsp:cNvPr id="0" name=""/>
        <dsp:cNvSpPr/>
      </dsp:nvSpPr>
      <dsp:spPr>
        <a:xfrm>
          <a:off x="1488" y="65502"/>
          <a:ext cx="2437804" cy="975121"/>
        </a:xfrm>
        <a:prstGeom prst="homePlate">
          <a:avLst/>
        </a:prstGeom>
        <a:solidFill>
          <a:srgbClr val="FFFF00"/>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6012" tIns="48006" rIns="24003" bIns="48006" numCol="1" spcCol="1270" anchor="ctr" anchorCtr="0">
          <a:noAutofit/>
        </a:bodyPr>
        <a:lstStyle/>
        <a:p>
          <a:pPr lvl="0" algn="ctr" defTabSz="800100">
            <a:lnSpc>
              <a:spcPct val="90000"/>
            </a:lnSpc>
            <a:spcBef>
              <a:spcPct val="0"/>
            </a:spcBef>
            <a:spcAft>
              <a:spcPct val="35000"/>
            </a:spcAft>
          </a:pPr>
          <a:r>
            <a:rPr lang="fr-FR" sz="1800" b="1" kern="1200" dirty="0" smtClean="0">
              <a:solidFill>
                <a:schemeClr val="tx1"/>
              </a:solidFill>
              <a:effectLst>
                <a:outerShdw blurRad="38100" dist="38100" dir="2700000" algn="tl">
                  <a:srgbClr val="000000">
                    <a:alpha val="43137"/>
                  </a:srgbClr>
                </a:outerShdw>
              </a:effectLst>
            </a:rPr>
            <a:t>Vérification de l’éligibilité du client</a:t>
          </a:r>
          <a:endParaRPr lang="fr-FR" sz="1800" b="1" kern="1200" dirty="0">
            <a:solidFill>
              <a:schemeClr val="tx1"/>
            </a:solidFill>
            <a:effectLst>
              <a:outerShdw blurRad="38100" dist="38100" dir="2700000" algn="tl">
                <a:srgbClr val="000000">
                  <a:alpha val="43137"/>
                </a:srgbClr>
              </a:outerShdw>
            </a:effectLst>
          </a:endParaRPr>
        </a:p>
      </dsp:txBody>
      <dsp:txXfrm>
        <a:off x="1488" y="65502"/>
        <a:ext cx="2194024" cy="975121"/>
      </dsp:txXfrm>
    </dsp:sp>
    <dsp:sp modelId="{DE856D88-C294-4774-AB54-6110ED809A07}">
      <dsp:nvSpPr>
        <dsp:cNvPr id="0" name=""/>
        <dsp:cNvSpPr/>
      </dsp:nvSpPr>
      <dsp:spPr>
        <a:xfrm>
          <a:off x="1951732" y="65502"/>
          <a:ext cx="2437804" cy="975121"/>
        </a:xfrm>
        <a:prstGeom prst="chevron">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2009" tIns="48006" rIns="24003" bIns="48006" numCol="1" spcCol="1270" anchor="ctr" anchorCtr="0">
          <a:noAutofit/>
        </a:bodyPr>
        <a:lstStyle/>
        <a:p>
          <a:pPr lvl="0" algn="ctr" defTabSz="800100">
            <a:lnSpc>
              <a:spcPct val="90000"/>
            </a:lnSpc>
            <a:spcBef>
              <a:spcPct val="0"/>
            </a:spcBef>
            <a:spcAft>
              <a:spcPct val="35000"/>
            </a:spcAft>
          </a:pPr>
          <a:r>
            <a:rPr lang="fr-FR" sz="1800" b="0" kern="1200" dirty="0" smtClean="0"/>
            <a:t>Dépôt d’un dossier technico administratif</a:t>
          </a:r>
          <a:endParaRPr lang="fr-FR" sz="1800" b="0" kern="1200" dirty="0"/>
        </a:p>
      </dsp:txBody>
      <dsp:txXfrm>
        <a:off x="2439293" y="65502"/>
        <a:ext cx="1462683" cy="975121"/>
      </dsp:txXfrm>
    </dsp:sp>
    <dsp:sp modelId="{0F69B19F-9BF6-4349-A3CF-6160D4EEA105}">
      <dsp:nvSpPr>
        <dsp:cNvPr id="0" name=""/>
        <dsp:cNvSpPr/>
      </dsp:nvSpPr>
      <dsp:spPr>
        <a:xfrm>
          <a:off x="3901975" y="65502"/>
          <a:ext cx="2437804" cy="975121"/>
        </a:xfrm>
        <a:prstGeom prst="chevron">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2009" tIns="48006" rIns="24003" bIns="48006" numCol="1" spcCol="1270" anchor="ctr" anchorCtr="0">
          <a:noAutofit/>
        </a:bodyPr>
        <a:lstStyle/>
        <a:p>
          <a:pPr lvl="0" algn="ctr" defTabSz="800100">
            <a:lnSpc>
              <a:spcPct val="90000"/>
            </a:lnSpc>
            <a:spcBef>
              <a:spcPct val="0"/>
            </a:spcBef>
            <a:spcAft>
              <a:spcPct val="35000"/>
            </a:spcAft>
          </a:pPr>
          <a:r>
            <a:rPr lang="fr-FR" sz="1800" b="0" kern="1200" dirty="0" smtClean="0"/>
            <a:t>Approbation du dossier</a:t>
          </a:r>
          <a:endParaRPr lang="fr-FR" sz="1800" b="0" kern="1200" dirty="0"/>
        </a:p>
      </dsp:txBody>
      <dsp:txXfrm>
        <a:off x="4389536" y="65502"/>
        <a:ext cx="1462683" cy="975121"/>
      </dsp:txXfrm>
    </dsp:sp>
    <dsp:sp modelId="{422BEAA4-B016-4E61-960D-7176CC71D070}">
      <dsp:nvSpPr>
        <dsp:cNvPr id="0" name=""/>
        <dsp:cNvSpPr/>
      </dsp:nvSpPr>
      <dsp:spPr>
        <a:xfrm>
          <a:off x="5852219" y="65502"/>
          <a:ext cx="2437804" cy="975121"/>
        </a:xfrm>
        <a:prstGeom prst="chevron">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2009" tIns="48006" rIns="24003" bIns="48006" numCol="1" spcCol="1270" anchor="ctr" anchorCtr="0">
          <a:noAutofit/>
        </a:bodyPr>
        <a:lstStyle/>
        <a:p>
          <a:pPr lvl="0" algn="ctr" defTabSz="800100">
            <a:lnSpc>
              <a:spcPct val="90000"/>
            </a:lnSpc>
            <a:spcBef>
              <a:spcPct val="0"/>
            </a:spcBef>
            <a:spcAft>
              <a:spcPct val="35000"/>
            </a:spcAft>
          </a:pPr>
          <a:r>
            <a:rPr lang="fr-FR" sz="1800" b="0" kern="1200" dirty="0" smtClean="0"/>
            <a:t>Réalisation des travaux et demande de réception</a:t>
          </a:r>
          <a:endParaRPr lang="fr-FR" sz="1800" b="0" kern="1200" dirty="0"/>
        </a:p>
      </dsp:txBody>
      <dsp:txXfrm>
        <a:off x="6339780" y="65502"/>
        <a:ext cx="1462683" cy="975121"/>
      </dsp:txXfrm>
    </dsp:sp>
    <dsp:sp modelId="{BED8D6E1-5FE6-4FC7-A734-133823364823}">
      <dsp:nvSpPr>
        <dsp:cNvPr id="0" name=""/>
        <dsp:cNvSpPr/>
      </dsp:nvSpPr>
      <dsp:spPr>
        <a:xfrm>
          <a:off x="7802463" y="65502"/>
          <a:ext cx="2437804" cy="975121"/>
        </a:xfrm>
        <a:prstGeom prst="chevron">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2009" tIns="48006" rIns="24003" bIns="48006" numCol="1" spcCol="1270" anchor="ctr" anchorCtr="0">
          <a:noAutofit/>
        </a:bodyPr>
        <a:lstStyle/>
        <a:p>
          <a:pPr lvl="0" algn="ctr" defTabSz="800100">
            <a:lnSpc>
              <a:spcPct val="90000"/>
            </a:lnSpc>
            <a:spcBef>
              <a:spcPct val="0"/>
            </a:spcBef>
            <a:spcAft>
              <a:spcPct val="35000"/>
            </a:spcAft>
          </a:pPr>
          <a:r>
            <a:rPr lang="fr-FR" sz="1800" b="0" kern="1200" dirty="0" smtClean="0"/>
            <a:t>Réception technique de l’installation</a:t>
          </a:r>
          <a:endParaRPr lang="fr-FR" sz="1800" b="0" kern="1200" dirty="0"/>
        </a:p>
      </dsp:txBody>
      <dsp:txXfrm>
        <a:off x="8290024" y="65502"/>
        <a:ext cx="1462683" cy="975121"/>
      </dsp:txXfrm>
    </dsp:sp>
    <dsp:sp modelId="{6F7776C5-677E-45AD-A066-0D9433E5659D}">
      <dsp:nvSpPr>
        <dsp:cNvPr id="0" name=""/>
        <dsp:cNvSpPr/>
      </dsp:nvSpPr>
      <dsp:spPr>
        <a:xfrm>
          <a:off x="9752707" y="65502"/>
          <a:ext cx="2437804" cy="975121"/>
        </a:xfrm>
        <a:prstGeom prst="chevron">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0025" tIns="133350" rIns="66675" bIns="133350" numCol="1" spcCol="1270" anchor="ctr" anchorCtr="0">
          <a:noAutofit/>
        </a:bodyPr>
        <a:lstStyle/>
        <a:p>
          <a:pPr lvl="0" algn="ctr" defTabSz="2222500">
            <a:lnSpc>
              <a:spcPct val="90000"/>
            </a:lnSpc>
            <a:spcBef>
              <a:spcPct val="0"/>
            </a:spcBef>
            <a:spcAft>
              <a:spcPct val="35000"/>
            </a:spcAft>
          </a:pPr>
          <a:endParaRPr lang="fr-FR" sz="5000" kern="1200" dirty="0"/>
        </a:p>
      </dsp:txBody>
      <dsp:txXfrm>
        <a:off x="10240268" y="65502"/>
        <a:ext cx="1462683" cy="97512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E620C2-08DE-4612-B4F8-3E43AFE316E5}">
      <dsp:nvSpPr>
        <dsp:cNvPr id="0" name=""/>
        <dsp:cNvSpPr/>
      </dsp:nvSpPr>
      <dsp:spPr>
        <a:xfrm>
          <a:off x="1488" y="65502"/>
          <a:ext cx="2437804" cy="975121"/>
        </a:xfrm>
        <a:prstGeom prst="homePlate">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6012" tIns="48006" rIns="24003" bIns="48006" numCol="1" spcCol="1270" anchor="ctr" anchorCtr="0">
          <a:noAutofit/>
        </a:bodyPr>
        <a:lstStyle/>
        <a:p>
          <a:pPr lvl="0" algn="ctr" defTabSz="800100">
            <a:lnSpc>
              <a:spcPct val="90000"/>
            </a:lnSpc>
            <a:spcBef>
              <a:spcPct val="0"/>
            </a:spcBef>
            <a:spcAft>
              <a:spcPct val="35000"/>
            </a:spcAft>
          </a:pPr>
          <a:r>
            <a:rPr lang="fr-FR" sz="1800" b="0" kern="1200" dirty="0" smtClean="0"/>
            <a:t>Vérification de l’éligibilité du client</a:t>
          </a:r>
          <a:endParaRPr lang="fr-FR" sz="1800" b="0" kern="1200" dirty="0"/>
        </a:p>
      </dsp:txBody>
      <dsp:txXfrm>
        <a:off x="1488" y="65502"/>
        <a:ext cx="2194024" cy="975121"/>
      </dsp:txXfrm>
    </dsp:sp>
    <dsp:sp modelId="{DE856D88-C294-4774-AB54-6110ED809A07}">
      <dsp:nvSpPr>
        <dsp:cNvPr id="0" name=""/>
        <dsp:cNvSpPr/>
      </dsp:nvSpPr>
      <dsp:spPr>
        <a:xfrm>
          <a:off x="1951732" y="65502"/>
          <a:ext cx="2437804" cy="975121"/>
        </a:xfrm>
        <a:prstGeom prst="chevron">
          <a:avLst/>
        </a:prstGeom>
        <a:solidFill>
          <a:srgbClr val="FFFF00"/>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2009" tIns="48006" rIns="24003" bIns="48006" numCol="1" spcCol="1270" anchor="ctr" anchorCtr="0">
          <a:noAutofit/>
        </a:bodyPr>
        <a:lstStyle/>
        <a:p>
          <a:pPr lvl="0" algn="ctr" defTabSz="800100">
            <a:lnSpc>
              <a:spcPct val="90000"/>
            </a:lnSpc>
            <a:spcBef>
              <a:spcPct val="0"/>
            </a:spcBef>
            <a:spcAft>
              <a:spcPct val="35000"/>
            </a:spcAft>
          </a:pPr>
          <a:r>
            <a:rPr lang="fr-FR" sz="1800" b="1" kern="1200" dirty="0" smtClean="0">
              <a:solidFill>
                <a:schemeClr val="tx1"/>
              </a:solidFill>
              <a:effectLst>
                <a:outerShdw blurRad="38100" dist="38100" dir="2700000" algn="tl">
                  <a:srgbClr val="000000">
                    <a:alpha val="43137"/>
                  </a:srgbClr>
                </a:outerShdw>
              </a:effectLst>
            </a:rPr>
            <a:t>Dépôt d’un dossier technico administratif</a:t>
          </a:r>
          <a:endParaRPr lang="fr-FR" sz="1800" b="1" kern="1200" dirty="0">
            <a:solidFill>
              <a:schemeClr val="tx1"/>
            </a:solidFill>
            <a:effectLst>
              <a:outerShdw blurRad="38100" dist="38100" dir="2700000" algn="tl">
                <a:srgbClr val="000000">
                  <a:alpha val="43137"/>
                </a:srgbClr>
              </a:outerShdw>
            </a:effectLst>
          </a:endParaRPr>
        </a:p>
      </dsp:txBody>
      <dsp:txXfrm>
        <a:off x="2439293" y="65502"/>
        <a:ext cx="1462683" cy="975121"/>
      </dsp:txXfrm>
    </dsp:sp>
    <dsp:sp modelId="{0F69B19F-9BF6-4349-A3CF-6160D4EEA105}">
      <dsp:nvSpPr>
        <dsp:cNvPr id="0" name=""/>
        <dsp:cNvSpPr/>
      </dsp:nvSpPr>
      <dsp:spPr>
        <a:xfrm>
          <a:off x="3901975" y="65502"/>
          <a:ext cx="2437804" cy="975121"/>
        </a:xfrm>
        <a:prstGeom prst="chevron">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2009" tIns="48006" rIns="24003" bIns="48006" numCol="1" spcCol="1270" anchor="ctr" anchorCtr="0">
          <a:noAutofit/>
        </a:bodyPr>
        <a:lstStyle/>
        <a:p>
          <a:pPr lvl="0" algn="ctr" defTabSz="800100">
            <a:lnSpc>
              <a:spcPct val="90000"/>
            </a:lnSpc>
            <a:spcBef>
              <a:spcPct val="0"/>
            </a:spcBef>
            <a:spcAft>
              <a:spcPct val="35000"/>
            </a:spcAft>
          </a:pPr>
          <a:r>
            <a:rPr lang="fr-FR" sz="1800" b="0" kern="1200" dirty="0" smtClean="0"/>
            <a:t>Approbation du dossier</a:t>
          </a:r>
          <a:endParaRPr lang="fr-FR" sz="1800" b="0" kern="1200" dirty="0"/>
        </a:p>
      </dsp:txBody>
      <dsp:txXfrm>
        <a:off x="4389536" y="65502"/>
        <a:ext cx="1462683" cy="975121"/>
      </dsp:txXfrm>
    </dsp:sp>
    <dsp:sp modelId="{422BEAA4-B016-4E61-960D-7176CC71D070}">
      <dsp:nvSpPr>
        <dsp:cNvPr id="0" name=""/>
        <dsp:cNvSpPr/>
      </dsp:nvSpPr>
      <dsp:spPr>
        <a:xfrm>
          <a:off x="5852219" y="65502"/>
          <a:ext cx="2437804" cy="975121"/>
        </a:xfrm>
        <a:prstGeom prst="chevron">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2009" tIns="48006" rIns="24003" bIns="48006" numCol="1" spcCol="1270" anchor="ctr" anchorCtr="0">
          <a:noAutofit/>
        </a:bodyPr>
        <a:lstStyle/>
        <a:p>
          <a:pPr lvl="0" algn="ctr" defTabSz="800100">
            <a:lnSpc>
              <a:spcPct val="90000"/>
            </a:lnSpc>
            <a:spcBef>
              <a:spcPct val="0"/>
            </a:spcBef>
            <a:spcAft>
              <a:spcPct val="35000"/>
            </a:spcAft>
          </a:pPr>
          <a:r>
            <a:rPr lang="fr-FR" sz="1800" b="0" kern="1200" dirty="0" smtClean="0"/>
            <a:t>Réalisation des travaux et demande de réception</a:t>
          </a:r>
          <a:endParaRPr lang="fr-FR" sz="1800" b="0" kern="1200" dirty="0"/>
        </a:p>
      </dsp:txBody>
      <dsp:txXfrm>
        <a:off x="6339780" y="65502"/>
        <a:ext cx="1462683" cy="975121"/>
      </dsp:txXfrm>
    </dsp:sp>
    <dsp:sp modelId="{BED8D6E1-5FE6-4FC7-A734-133823364823}">
      <dsp:nvSpPr>
        <dsp:cNvPr id="0" name=""/>
        <dsp:cNvSpPr/>
      </dsp:nvSpPr>
      <dsp:spPr>
        <a:xfrm>
          <a:off x="7802463" y="65502"/>
          <a:ext cx="2437804" cy="975121"/>
        </a:xfrm>
        <a:prstGeom prst="chevron">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2009" tIns="48006" rIns="24003" bIns="48006" numCol="1" spcCol="1270" anchor="ctr" anchorCtr="0">
          <a:noAutofit/>
        </a:bodyPr>
        <a:lstStyle/>
        <a:p>
          <a:pPr lvl="0" algn="ctr" defTabSz="800100">
            <a:lnSpc>
              <a:spcPct val="90000"/>
            </a:lnSpc>
            <a:spcBef>
              <a:spcPct val="0"/>
            </a:spcBef>
            <a:spcAft>
              <a:spcPct val="35000"/>
            </a:spcAft>
          </a:pPr>
          <a:r>
            <a:rPr lang="fr-FR" sz="1800" b="0" kern="1200" dirty="0" smtClean="0"/>
            <a:t>Réception technique de l’installation</a:t>
          </a:r>
          <a:endParaRPr lang="fr-FR" sz="1800" b="0" kern="1200" dirty="0"/>
        </a:p>
      </dsp:txBody>
      <dsp:txXfrm>
        <a:off x="8290024" y="65502"/>
        <a:ext cx="1462683" cy="975121"/>
      </dsp:txXfrm>
    </dsp:sp>
    <dsp:sp modelId="{6F7776C5-677E-45AD-A066-0D9433E5659D}">
      <dsp:nvSpPr>
        <dsp:cNvPr id="0" name=""/>
        <dsp:cNvSpPr/>
      </dsp:nvSpPr>
      <dsp:spPr>
        <a:xfrm>
          <a:off x="9752707" y="65502"/>
          <a:ext cx="2437804" cy="975121"/>
        </a:xfrm>
        <a:prstGeom prst="chevron">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2009" tIns="48006" rIns="24003" bIns="48006" numCol="1" spcCol="1270" anchor="ctr" anchorCtr="0">
          <a:noAutofit/>
        </a:bodyPr>
        <a:lstStyle/>
        <a:p>
          <a:pPr lvl="0" algn="ctr" defTabSz="800100">
            <a:lnSpc>
              <a:spcPct val="90000"/>
            </a:lnSpc>
            <a:spcBef>
              <a:spcPct val="0"/>
            </a:spcBef>
            <a:spcAft>
              <a:spcPct val="35000"/>
            </a:spcAft>
          </a:pPr>
          <a:r>
            <a:rPr lang="fr-FR" sz="1800" kern="1200" dirty="0" smtClean="0"/>
            <a:t>Gestion administrative du dossier</a:t>
          </a:r>
          <a:endParaRPr lang="fr-FR" sz="1800" kern="1200" dirty="0"/>
        </a:p>
      </dsp:txBody>
      <dsp:txXfrm>
        <a:off x="10240268" y="65502"/>
        <a:ext cx="1462683" cy="97512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E620C2-08DE-4612-B4F8-3E43AFE316E5}">
      <dsp:nvSpPr>
        <dsp:cNvPr id="0" name=""/>
        <dsp:cNvSpPr/>
      </dsp:nvSpPr>
      <dsp:spPr>
        <a:xfrm>
          <a:off x="1488" y="65502"/>
          <a:ext cx="2437804" cy="975121"/>
        </a:xfrm>
        <a:prstGeom prst="homePlate">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6012" tIns="48006" rIns="24003" bIns="48006" numCol="1" spcCol="1270" anchor="ctr" anchorCtr="0">
          <a:noAutofit/>
        </a:bodyPr>
        <a:lstStyle/>
        <a:p>
          <a:pPr lvl="0" algn="ctr" defTabSz="800100">
            <a:lnSpc>
              <a:spcPct val="90000"/>
            </a:lnSpc>
            <a:spcBef>
              <a:spcPct val="0"/>
            </a:spcBef>
            <a:spcAft>
              <a:spcPct val="35000"/>
            </a:spcAft>
          </a:pPr>
          <a:r>
            <a:rPr lang="fr-FR" sz="1800" b="0" kern="1200" dirty="0" smtClean="0"/>
            <a:t>Vérification de l’éligibilité du client</a:t>
          </a:r>
          <a:endParaRPr lang="fr-FR" sz="1800" b="0" kern="1200" dirty="0"/>
        </a:p>
      </dsp:txBody>
      <dsp:txXfrm>
        <a:off x="1488" y="65502"/>
        <a:ext cx="2194024" cy="975121"/>
      </dsp:txXfrm>
    </dsp:sp>
    <dsp:sp modelId="{DE856D88-C294-4774-AB54-6110ED809A07}">
      <dsp:nvSpPr>
        <dsp:cNvPr id="0" name=""/>
        <dsp:cNvSpPr/>
      </dsp:nvSpPr>
      <dsp:spPr>
        <a:xfrm>
          <a:off x="1951732" y="65502"/>
          <a:ext cx="2437804" cy="975121"/>
        </a:xfrm>
        <a:prstGeom prst="chevron">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2009" tIns="48006" rIns="24003" bIns="48006" numCol="1" spcCol="1270" anchor="ctr" anchorCtr="0">
          <a:noAutofit/>
        </a:bodyPr>
        <a:lstStyle/>
        <a:p>
          <a:pPr lvl="0" algn="ctr" defTabSz="800100">
            <a:lnSpc>
              <a:spcPct val="90000"/>
            </a:lnSpc>
            <a:spcBef>
              <a:spcPct val="0"/>
            </a:spcBef>
            <a:spcAft>
              <a:spcPct val="35000"/>
            </a:spcAft>
          </a:pPr>
          <a:r>
            <a:rPr lang="fr-FR" sz="1800" b="0" kern="1200" dirty="0" smtClean="0"/>
            <a:t>Dépôt d’un dossier technico administratif</a:t>
          </a:r>
          <a:endParaRPr lang="fr-FR" sz="1800" b="0" kern="1200" dirty="0"/>
        </a:p>
      </dsp:txBody>
      <dsp:txXfrm>
        <a:off x="2439293" y="65502"/>
        <a:ext cx="1462683" cy="975121"/>
      </dsp:txXfrm>
    </dsp:sp>
    <dsp:sp modelId="{0F69B19F-9BF6-4349-A3CF-6160D4EEA105}">
      <dsp:nvSpPr>
        <dsp:cNvPr id="0" name=""/>
        <dsp:cNvSpPr/>
      </dsp:nvSpPr>
      <dsp:spPr>
        <a:xfrm>
          <a:off x="3901975" y="65502"/>
          <a:ext cx="2437804" cy="975121"/>
        </a:xfrm>
        <a:prstGeom prst="chevron">
          <a:avLst/>
        </a:prstGeom>
        <a:solidFill>
          <a:srgbClr val="FFFF00"/>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2009" tIns="48006" rIns="24003" bIns="48006" numCol="1" spcCol="1270" anchor="ctr" anchorCtr="0">
          <a:noAutofit/>
        </a:bodyPr>
        <a:lstStyle/>
        <a:p>
          <a:pPr lvl="0" algn="ctr" defTabSz="800100">
            <a:lnSpc>
              <a:spcPct val="90000"/>
            </a:lnSpc>
            <a:spcBef>
              <a:spcPct val="0"/>
            </a:spcBef>
            <a:spcAft>
              <a:spcPct val="35000"/>
            </a:spcAft>
          </a:pPr>
          <a:r>
            <a:rPr lang="fr-FR" sz="1800" b="1" kern="1200" dirty="0" smtClean="0">
              <a:solidFill>
                <a:schemeClr val="tx1"/>
              </a:solidFill>
              <a:effectLst>
                <a:outerShdw blurRad="38100" dist="38100" dir="2700000" algn="tl">
                  <a:srgbClr val="000000">
                    <a:alpha val="43137"/>
                  </a:srgbClr>
                </a:outerShdw>
              </a:effectLst>
            </a:rPr>
            <a:t>Approbation du dossier</a:t>
          </a:r>
          <a:endParaRPr lang="fr-FR" sz="1800" b="1" kern="1200" dirty="0">
            <a:solidFill>
              <a:schemeClr val="tx1"/>
            </a:solidFill>
            <a:effectLst>
              <a:outerShdw blurRad="38100" dist="38100" dir="2700000" algn="tl">
                <a:srgbClr val="000000">
                  <a:alpha val="43137"/>
                </a:srgbClr>
              </a:outerShdw>
            </a:effectLst>
          </a:endParaRPr>
        </a:p>
      </dsp:txBody>
      <dsp:txXfrm>
        <a:off x="4389536" y="65502"/>
        <a:ext cx="1462683" cy="975121"/>
      </dsp:txXfrm>
    </dsp:sp>
    <dsp:sp modelId="{422BEAA4-B016-4E61-960D-7176CC71D070}">
      <dsp:nvSpPr>
        <dsp:cNvPr id="0" name=""/>
        <dsp:cNvSpPr/>
      </dsp:nvSpPr>
      <dsp:spPr>
        <a:xfrm>
          <a:off x="5852219" y="65502"/>
          <a:ext cx="2437804" cy="975121"/>
        </a:xfrm>
        <a:prstGeom prst="chevron">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2009" tIns="48006" rIns="24003" bIns="48006" numCol="1" spcCol="1270" anchor="ctr" anchorCtr="0">
          <a:noAutofit/>
        </a:bodyPr>
        <a:lstStyle/>
        <a:p>
          <a:pPr lvl="0" algn="ctr" defTabSz="800100">
            <a:lnSpc>
              <a:spcPct val="90000"/>
            </a:lnSpc>
            <a:spcBef>
              <a:spcPct val="0"/>
            </a:spcBef>
            <a:spcAft>
              <a:spcPct val="35000"/>
            </a:spcAft>
          </a:pPr>
          <a:r>
            <a:rPr lang="fr-FR" sz="1800" b="0" kern="1200" dirty="0" smtClean="0"/>
            <a:t>Réalisation des travaux et demande de réception</a:t>
          </a:r>
          <a:endParaRPr lang="fr-FR" sz="1800" b="0" kern="1200" dirty="0"/>
        </a:p>
      </dsp:txBody>
      <dsp:txXfrm>
        <a:off x="6339780" y="65502"/>
        <a:ext cx="1462683" cy="975121"/>
      </dsp:txXfrm>
    </dsp:sp>
    <dsp:sp modelId="{BED8D6E1-5FE6-4FC7-A734-133823364823}">
      <dsp:nvSpPr>
        <dsp:cNvPr id="0" name=""/>
        <dsp:cNvSpPr/>
      </dsp:nvSpPr>
      <dsp:spPr>
        <a:xfrm>
          <a:off x="7802463" y="65502"/>
          <a:ext cx="2437804" cy="975121"/>
        </a:xfrm>
        <a:prstGeom prst="chevron">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2009" tIns="48006" rIns="24003" bIns="48006" numCol="1" spcCol="1270" anchor="ctr" anchorCtr="0">
          <a:noAutofit/>
        </a:bodyPr>
        <a:lstStyle/>
        <a:p>
          <a:pPr lvl="0" algn="ctr" defTabSz="800100">
            <a:lnSpc>
              <a:spcPct val="90000"/>
            </a:lnSpc>
            <a:spcBef>
              <a:spcPct val="0"/>
            </a:spcBef>
            <a:spcAft>
              <a:spcPct val="35000"/>
            </a:spcAft>
          </a:pPr>
          <a:r>
            <a:rPr lang="fr-FR" sz="1800" b="0" kern="1200" dirty="0" smtClean="0"/>
            <a:t>Réception technique de l’installation</a:t>
          </a:r>
          <a:endParaRPr lang="fr-FR" sz="1800" b="0" kern="1200" dirty="0"/>
        </a:p>
      </dsp:txBody>
      <dsp:txXfrm>
        <a:off x="8290024" y="65502"/>
        <a:ext cx="1462683" cy="975121"/>
      </dsp:txXfrm>
    </dsp:sp>
    <dsp:sp modelId="{6F7776C5-677E-45AD-A066-0D9433E5659D}">
      <dsp:nvSpPr>
        <dsp:cNvPr id="0" name=""/>
        <dsp:cNvSpPr/>
      </dsp:nvSpPr>
      <dsp:spPr>
        <a:xfrm>
          <a:off x="9752707" y="65502"/>
          <a:ext cx="2437804" cy="975121"/>
        </a:xfrm>
        <a:prstGeom prst="chevron">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2009" tIns="48006" rIns="24003" bIns="48006" numCol="1" spcCol="1270" anchor="ctr" anchorCtr="0">
          <a:noAutofit/>
        </a:bodyPr>
        <a:lstStyle/>
        <a:p>
          <a:pPr lvl="0" algn="ctr" defTabSz="800100">
            <a:lnSpc>
              <a:spcPct val="90000"/>
            </a:lnSpc>
            <a:spcBef>
              <a:spcPct val="0"/>
            </a:spcBef>
            <a:spcAft>
              <a:spcPct val="35000"/>
            </a:spcAft>
          </a:pPr>
          <a:r>
            <a:rPr lang="fr-FR" sz="1800" kern="1200" dirty="0" smtClean="0"/>
            <a:t>Gestion administrative du dossier</a:t>
          </a:r>
          <a:endParaRPr lang="fr-FR" sz="1800" kern="1200" dirty="0"/>
        </a:p>
      </dsp:txBody>
      <dsp:txXfrm>
        <a:off x="10240268" y="65502"/>
        <a:ext cx="1462683" cy="97512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E620C2-08DE-4612-B4F8-3E43AFE316E5}">
      <dsp:nvSpPr>
        <dsp:cNvPr id="0" name=""/>
        <dsp:cNvSpPr/>
      </dsp:nvSpPr>
      <dsp:spPr>
        <a:xfrm>
          <a:off x="1488" y="65502"/>
          <a:ext cx="2437804" cy="975121"/>
        </a:xfrm>
        <a:prstGeom prst="homePlate">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6012" tIns="48006" rIns="24003" bIns="48006" numCol="1" spcCol="1270" anchor="ctr" anchorCtr="0">
          <a:noAutofit/>
        </a:bodyPr>
        <a:lstStyle/>
        <a:p>
          <a:pPr lvl="0" algn="ctr" defTabSz="800100">
            <a:lnSpc>
              <a:spcPct val="90000"/>
            </a:lnSpc>
            <a:spcBef>
              <a:spcPct val="0"/>
            </a:spcBef>
            <a:spcAft>
              <a:spcPct val="35000"/>
            </a:spcAft>
          </a:pPr>
          <a:r>
            <a:rPr lang="fr-FR" sz="1800" b="0" kern="1200" dirty="0" smtClean="0"/>
            <a:t>Vérification de l’éligibilité du client</a:t>
          </a:r>
          <a:endParaRPr lang="fr-FR" sz="1800" b="0" kern="1200" dirty="0"/>
        </a:p>
      </dsp:txBody>
      <dsp:txXfrm>
        <a:off x="1488" y="65502"/>
        <a:ext cx="2194024" cy="975121"/>
      </dsp:txXfrm>
    </dsp:sp>
    <dsp:sp modelId="{DE856D88-C294-4774-AB54-6110ED809A07}">
      <dsp:nvSpPr>
        <dsp:cNvPr id="0" name=""/>
        <dsp:cNvSpPr/>
      </dsp:nvSpPr>
      <dsp:spPr>
        <a:xfrm>
          <a:off x="1951732" y="65502"/>
          <a:ext cx="2437804" cy="975121"/>
        </a:xfrm>
        <a:prstGeom prst="chevron">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2009" tIns="48006" rIns="24003" bIns="48006" numCol="1" spcCol="1270" anchor="ctr" anchorCtr="0">
          <a:noAutofit/>
        </a:bodyPr>
        <a:lstStyle/>
        <a:p>
          <a:pPr lvl="0" algn="ctr" defTabSz="800100">
            <a:lnSpc>
              <a:spcPct val="90000"/>
            </a:lnSpc>
            <a:spcBef>
              <a:spcPct val="0"/>
            </a:spcBef>
            <a:spcAft>
              <a:spcPct val="35000"/>
            </a:spcAft>
          </a:pPr>
          <a:r>
            <a:rPr lang="fr-FR" sz="1800" b="0" kern="1200" dirty="0" smtClean="0"/>
            <a:t>Dépôt d’un dossier technico administratif</a:t>
          </a:r>
          <a:endParaRPr lang="fr-FR" sz="1800" b="0" kern="1200" dirty="0"/>
        </a:p>
      </dsp:txBody>
      <dsp:txXfrm>
        <a:off x="2439293" y="65502"/>
        <a:ext cx="1462683" cy="975121"/>
      </dsp:txXfrm>
    </dsp:sp>
    <dsp:sp modelId="{0F69B19F-9BF6-4349-A3CF-6160D4EEA105}">
      <dsp:nvSpPr>
        <dsp:cNvPr id="0" name=""/>
        <dsp:cNvSpPr/>
      </dsp:nvSpPr>
      <dsp:spPr>
        <a:xfrm>
          <a:off x="3901975" y="65502"/>
          <a:ext cx="2437804" cy="975121"/>
        </a:xfrm>
        <a:prstGeom prst="chevron">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2009" tIns="48006" rIns="24003" bIns="48006" numCol="1" spcCol="1270" anchor="ctr" anchorCtr="0">
          <a:noAutofit/>
        </a:bodyPr>
        <a:lstStyle/>
        <a:p>
          <a:pPr lvl="0" algn="ctr" defTabSz="800100">
            <a:lnSpc>
              <a:spcPct val="90000"/>
            </a:lnSpc>
            <a:spcBef>
              <a:spcPct val="0"/>
            </a:spcBef>
            <a:spcAft>
              <a:spcPct val="35000"/>
            </a:spcAft>
          </a:pPr>
          <a:r>
            <a:rPr lang="fr-FR" sz="1800" b="0" kern="1200" dirty="0" smtClean="0"/>
            <a:t>Approbation du dossier</a:t>
          </a:r>
          <a:endParaRPr lang="fr-FR" sz="1800" b="0" kern="1200" dirty="0"/>
        </a:p>
      </dsp:txBody>
      <dsp:txXfrm>
        <a:off x="4389536" y="65502"/>
        <a:ext cx="1462683" cy="975121"/>
      </dsp:txXfrm>
    </dsp:sp>
    <dsp:sp modelId="{422BEAA4-B016-4E61-960D-7176CC71D070}">
      <dsp:nvSpPr>
        <dsp:cNvPr id="0" name=""/>
        <dsp:cNvSpPr/>
      </dsp:nvSpPr>
      <dsp:spPr>
        <a:xfrm>
          <a:off x="5852219" y="65502"/>
          <a:ext cx="2437804" cy="975121"/>
        </a:xfrm>
        <a:prstGeom prst="chevron">
          <a:avLst/>
        </a:prstGeom>
        <a:solidFill>
          <a:srgbClr val="FFFF00"/>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2009" tIns="48006" rIns="24003" bIns="48006" numCol="1" spcCol="1270" anchor="ctr" anchorCtr="0">
          <a:noAutofit/>
        </a:bodyPr>
        <a:lstStyle/>
        <a:p>
          <a:pPr lvl="0" algn="ctr" defTabSz="800100">
            <a:lnSpc>
              <a:spcPct val="90000"/>
            </a:lnSpc>
            <a:spcBef>
              <a:spcPct val="0"/>
            </a:spcBef>
            <a:spcAft>
              <a:spcPct val="35000"/>
            </a:spcAft>
          </a:pPr>
          <a:r>
            <a:rPr lang="fr-FR" sz="1800" b="1" kern="1200" dirty="0" smtClean="0">
              <a:solidFill>
                <a:schemeClr val="tx1"/>
              </a:solidFill>
              <a:effectLst>
                <a:outerShdw blurRad="38100" dist="38100" dir="2700000" algn="tl">
                  <a:srgbClr val="000000">
                    <a:alpha val="43137"/>
                  </a:srgbClr>
                </a:outerShdw>
              </a:effectLst>
            </a:rPr>
            <a:t>Réalisation des travaux et demande de réception</a:t>
          </a:r>
          <a:endParaRPr lang="fr-FR" sz="1800" b="1" kern="1200" dirty="0">
            <a:solidFill>
              <a:schemeClr val="tx1"/>
            </a:solidFill>
            <a:effectLst>
              <a:outerShdw blurRad="38100" dist="38100" dir="2700000" algn="tl">
                <a:srgbClr val="000000">
                  <a:alpha val="43137"/>
                </a:srgbClr>
              </a:outerShdw>
            </a:effectLst>
          </a:endParaRPr>
        </a:p>
      </dsp:txBody>
      <dsp:txXfrm>
        <a:off x="6339780" y="65502"/>
        <a:ext cx="1462683" cy="975121"/>
      </dsp:txXfrm>
    </dsp:sp>
    <dsp:sp modelId="{BED8D6E1-5FE6-4FC7-A734-133823364823}">
      <dsp:nvSpPr>
        <dsp:cNvPr id="0" name=""/>
        <dsp:cNvSpPr/>
      </dsp:nvSpPr>
      <dsp:spPr>
        <a:xfrm>
          <a:off x="7802463" y="65502"/>
          <a:ext cx="2437804" cy="975121"/>
        </a:xfrm>
        <a:prstGeom prst="chevron">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2009" tIns="48006" rIns="24003" bIns="48006" numCol="1" spcCol="1270" anchor="ctr" anchorCtr="0">
          <a:noAutofit/>
        </a:bodyPr>
        <a:lstStyle/>
        <a:p>
          <a:pPr lvl="0" algn="ctr" defTabSz="800100">
            <a:lnSpc>
              <a:spcPct val="90000"/>
            </a:lnSpc>
            <a:spcBef>
              <a:spcPct val="0"/>
            </a:spcBef>
            <a:spcAft>
              <a:spcPct val="35000"/>
            </a:spcAft>
          </a:pPr>
          <a:r>
            <a:rPr lang="fr-FR" sz="1800" b="0" kern="1200" dirty="0" smtClean="0"/>
            <a:t>Réception technique de l’installation</a:t>
          </a:r>
          <a:endParaRPr lang="fr-FR" sz="1800" b="0" kern="1200" dirty="0"/>
        </a:p>
      </dsp:txBody>
      <dsp:txXfrm>
        <a:off x="8290024" y="65502"/>
        <a:ext cx="1462683" cy="975121"/>
      </dsp:txXfrm>
    </dsp:sp>
    <dsp:sp modelId="{6F7776C5-677E-45AD-A066-0D9433E5659D}">
      <dsp:nvSpPr>
        <dsp:cNvPr id="0" name=""/>
        <dsp:cNvSpPr/>
      </dsp:nvSpPr>
      <dsp:spPr>
        <a:xfrm>
          <a:off x="9752707" y="65502"/>
          <a:ext cx="2437804" cy="975121"/>
        </a:xfrm>
        <a:prstGeom prst="chevron">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2009" tIns="48006" rIns="24003" bIns="48006" numCol="1" spcCol="1270" anchor="ctr" anchorCtr="0">
          <a:noAutofit/>
        </a:bodyPr>
        <a:lstStyle/>
        <a:p>
          <a:pPr lvl="0" algn="ctr" defTabSz="800100">
            <a:lnSpc>
              <a:spcPct val="90000"/>
            </a:lnSpc>
            <a:spcBef>
              <a:spcPct val="0"/>
            </a:spcBef>
            <a:spcAft>
              <a:spcPct val="35000"/>
            </a:spcAft>
          </a:pPr>
          <a:r>
            <a:rPr lang="fr-FR" sz="1800" kern="1200" dirty="0" smtClean="0"/>
            <a:t>Gestion administrative du dossier</a:t>
          </a:r>
          <a:endParaRPr lang="fr-FR" sz="1800" kern="1200" dirty="0"/>
        </a:p>
      </dsp:txBody>
      <dsp:txXfrm>
        <a:off x="10240268" y="65502"/>
        <a:ext cx="1462683" cy="97512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E620C2-08DE-4612-B4F8-3E43AFE316E5}">
      <dsp:nvSpPr>
        <dsp:cNvPr id="0" name=""/>
        <dsp:cNvSpPr/>
      </dsp:nvSpPr>
      <dsp:spPr>
        <a:xfrm>
          <a:off x="1488" y="65502"/>
          <a:ext cx="2437804" cy="975121"/>
        </a:xfrm>
        <a:prstGeom prst="homePlate">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6012" tIns="48006" rIns="24003" bIns="48006" numCol="1" spcCol="1270" anchor="ctr" anchorCtr="0">
          <a:noAutofit/>
        </a:bodyPr>
        <a:lstStyle/>
        <a:p>
          <a:pPr lvl="0" algn="ctr" defTabSz="800100">
            <a:lnSpc>
              <a:spcPct val="90000"/>
            </a:lnSpc>
            <a:spcBef>
              <a:spcPct val="0"/>
            </a:spcBef>
            <a:spcAft>
              <a:spcPct val="35000"/>
            </a:spcAft>
          </a:pPr>
          <a:r>
            <a:rPr lang="fr-FR" sz="1800" b="0" kern="1200" dirty="0" smtClean="0"/>
            <a:t>Vérification de l’éligibilité du client</a:t>
          </a:r>
          <a:endParaRPr lang="fr-FR" sz="1800" b="0" kern="1200" dirty="0"/>
        </a:p>
      </dsp:txBody>
      <dsp:txXfrm>
        <a:off x="1488" y="65502"/>
        <a:ext cx="2194024" cy="975121"/>
      </dsp:txXfrm>
    </dsp:sp>
    <dsp:sp modelId="{DE856D88-C294-4774-AB54-6110ED809A07}">
      <dsp:nvSpPr>
        <dsp:cNvPr id="0" name=""/>
        <dsp:cNvSpPr/>
      </dsp:nvSpPr>
      <dsp:spPr>
        <a:xfrm>
          <a:off x="1951732" y="65502"/>
          <a:ext cx="2437804" cy="975121"/>
        </a:xfrm>
        <a:prstGeom prst="chevron">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2009" tIns="48006" rIns="24003" bIns="48006" numCol="1" spcCol="1270" anchor="ctr" anchorCtr="0">
          <a:noAutofit/>
        </a:bodyPr>
        <a:lstStyle/>
        <a:p>
          <a:pPr lvl="0" algn="ctr" defTabSz="800100">
            <a:lnSpc>
              <a:spcPct val="90000"/>
            </a:lnSpc>
            <a:spcBef>
              <a:spcPct val="0"/>
            </a:spcBef>
            <a:spcAft>
              <a:spcPct val="35000"/>
            </a:spcAft>
          </a:pPr>
          <a:r>
            <a:rPr lang="fr-FR" sz="1800" b="0" kern="1200" dirty="0" smtClean="0"/>
            <a:t>Dépôt d’un dossier technico administratif</a:t>
          </a:r>
          <a:endParaRPr lang="fr-FR" sz="1800" b="0" kern="1200" dirty="0"/>
        </a:p>
      </dsp:txBody>
      <dsp:txXfrm>
        <a:off x="2439293" y="65502"/>
        <a:ext cx="1462683" cy="975121"/>
      </dsp:txXfrm>
    </dsp:sp>
    <dsp:sp modelId="{0F69B19F-9BF6-4349-A3CF-6160D4EEA105}">
      <dsp:nvSpPr>
        <dsp:cNvPr id="0" name=""/>
        <dsp:cNvSpPr/>
      </dsp:nvSpPr>
      <dsp:spPr>
        <a:xfrm>
          <a:off x="3901975" y="65502"/>
          <a:ext cx="2437804" cy="975121"/>
        </a:xfrm>
        <a:prstGeom prst="chevron">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2009" tIns="48006" rIns="24003" bIns="48006" numCol="1" spcCol="1270" anchor="ctr" anchorCtr="0">
          <a:noAutofit/>
        </a:bodyPr>
        <a:lstStyle/>
        <a:p>
          <a:pPr lvl="0" algn="ctr" defTabSz="800100">
            <a:lnSpc>
              <a:spcPct val="90000"/>
            </a:lnSpc>
            <a:spcBef>
              <a:spcPct val="0"/>
            </a:spcBef>
            <a:spcAft>
              <a:spcPct val="35000"/>
            </a:spcAft>
          </a:pPr>
          <a:r>
            <a:rPr lang="fr-FR" sz="1800" b="0" kern="1200" dirty="0" smtClean="0"/>
            <a:t>Approbation du dossier</a:t>
          </a:r>
          <a:endParaRPr lang="fr-FR" sz="1800" b="0" kern="1200" dirty="0"/>
        </a:p>
      </dsp:txBody>
      <dsp:txXfrm>
        <a:off x="4389536" y="65502"/>
        <a:ext cx="1462683" cy="975121"/>
      </dsp:txXfrm>
    </dsp:sp>
    <dsp:sp modelId="{422BEAA4-B016-4E61-960D-7176CC71D070}">
      <dsp:nvSpPr>
        <dsp:cNvPr id="0" name=""/>
        <dsp:cNvSpPr/>
      </dsp:nvSpPr>
      <dsp:spPr>
        <a:xfrm>
          <a:off x="5852219" y="65502"/>
          <a:ext cx="2437804" cy="975121"/>
        </a:xfrm>
        <a:prstGeom prst="chevron">
          <a:avLst/>
        </a:prstGeom>
        <a:solidFill>
          <a:srgbClr val="FFFF00"/>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2009" tIns="48006" rIns="24003" bIns="48006" numCol="1" spcCol="1270" anchor="ctr" anchorCtr="0">
          <a:noAutofit/>
        </a:bodyPr>
        <a:lstStyle/>
        <a:p>
          <a:pPr lvl="0" algn="ctr" defTabSz="800100">
            <a:lnSpc>
              <a:spcPct val="90000"/>
            </a:lnSpc>
            <a:spcBef>
              <a:spcPct val="0"/>
            </a:spcBef>
            <a:spcAft>
              <a:spcPct val="35000"/>
            </a:spcAft>
          </a:pPr>
          <a:r>
            <a:rPr lang="fr-FR" sz="1800" b="1" kern="1200" dirty="0" smtClean="0">
              <a:solidFill>
                <a:schemeClr val="tx1"/>
              </a:solidFill>
              <a:effectLst>
                <a:outerShdw blurRad="38100" dist="38100" dir="2700000" algn="tl">
                  <a:srgbClr val="000000">
                    <a:alpha val="43137"/>
                  </a:srgbClr>
                </a:outerShdw>
              </a:effectLst>
            </a:rPr>
            <a:t>Réalisation des travaux et demande de réception</a:t>
          </a:r>
          <a:endParaRPr lang="fr-FR" sz="1800" b="1" kern="1200" dirty="0">
            <a:solidFill>
              <a:schemeClr val="tx1"/>
            </a:solidFill>
            <a:effectLst>
              <a:outerShdw blurRad="38100" dist="38100" dir="2700000" algn="tl">
                <a:srgbClr val="000000">
                  <a:alpha val="43137"/>
                </a:srgbClr>
              </a:outerShdw>
            </a:effectLst>
          </a:endParaRPr>
        </a:p>
      </dsp:txBody>
      <dsp:txXfrm>
        <a:off x="6339780" y="65502"/>
        <a:ext cx="1462683" cy="975121"/>
      </dsp:txXfrm>
    </dsp:sp>
    <dsp:sp modelId="{BED8D6E1-5FE6-4FC7-A734-133823364823}">
      <dsp:nvSpPr>
        <dsp:cNvPr id="0" name=""/>
        <dsp:cNvSpPr/>
      </dsp:nvSpPr>
      <dsp:spPr>
        <a:xfrm>
          <a:off x="7802463" y="65502"/>
          <a:ext cx="2437804" cy="975121"/>
        </a:xfrm>
        <a:prstGeom prst="chevron">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2009" tIns="48006" rIns="24003" bIns="48006" numCol="1" spcCol="1270" anchor="ctr" anchorCtr="0">
          <a:noAutofit/>
        </a:bodyPr>
        <a:lstStyle/>
        <a:p>
          <a:pPr lvl="0" algn="ctr" defTabSz="800100">
            <a:lnSpc>
              <a:spcPct val="90000"/>
            </a:lnSpc>
            <a:spcBef>
              <a:spcPct val="0"/>
            </a:spcBef>
            <a:spcAft>
              <a:spcPct val="35000"/>
            </a:spcAft>
          </a:pPr>
          <a:r>
            <a:rPr lang="fr-FR" sz="1800" b="0" kern="1200" dirty="0" smtClean="0"/>
            <a:t>Réception technique de l’installation</a:t>
          </a:r>
          <a:endParaRPr lang="fr-FR" sz="1800" b="0" kern="1200" dirty="0"/>
        </a:p>
      </dsp:txBody>
      <dsp:txXfrm>
        <a:off x="8290024" y="65502"/>
        <a:ext cx="1462683" cy="975121"/>
      </dsp:txXfrm>
    </dsp:sp>
    <dsp:sp modelId="{6F7776C5-677E-45AD-A066-0D9433E5659D}">
      <dsp:nvSpPr>
        <dsp:cNvPr id="0" name=""/>
        <dsp:cNvSpPr/>
      </dsp:nvSpPr>
      <dsp:spPr>
        <a:xfrm>
          <a:off x="9752707" y="65502"/>
          <a:ext cx="2437804" cy="975121"/>
        </a:xfrm>
        <a:prstGeom prst="chevron">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2009" tIns="48006" rIns="24003" bIns="48006" numCol="1" spcCol="1270" anchor="ctr" anchorCtr="0">
          <a:noAutofit/>
        </a:bodyPr>
        <a:lstStyle/>
        <a:p>
          <a:pPr lvl="0" algn="ctr" defTabSz="800100">
            <a:lnSpc>
              <a:spcPct val="90000"/>
            </a:lnSpc>
            <a:spcBef>
              <a:spcPct val="0"/>
            </a:spcBef>
            <a:spcAft>
              <a:spcPct val="35000"/>
            </a:spcAft>
          </a:pPr>
          <a:r>
            <a:rPr lang="fr-FR" sz="1800" kern="1200" dirty="0" smtClean="0"/>
            <a:t>Gestion administrative du dossier</a:t>
          </a:r>
          <a:endParaRPr lang="fr-FR" sz="1800" kern="1200" dirty="0"/>
        </a:p>
      </dsp:txBody>
      <dsp:txXfrm>
        <a:off x="10240268" y="65502"/>
        <a:ext cx="1462683" cy="97512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E620C2-08DE-4612-B4F8-3E43AFE316E5}">
      <dsp:nvSpPr>
        <dsp:cNvPr id="0" name=""/>
        <dsp:cNvSpPr/>
      </dsp:nvSpPr>
      <dsp:spPr>
        <a:xfrm>
          <a:off x="1488" y="65502"/>
          <a:ext cx="2437804" cy="975121"/>
        </a:xfrm>
        <a:prstGeom prst="homePlate">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6012" tIns="48006" rIns="24003" bIns="48006" numCol="1" spcCol="1270" anchor="ctr" anchorCtr="0">
          <a:noAutofit/>
        </a:bodyPr>
        <a:lstStyle/>
        <a:p>
          <a:pPr lvl="0" algn="ctr" defTabSz="800100">
            <a:lnSpc>
              <a:spcPct val="90000"/>
            </a:lnSpc>
            <a:spcBef>
              <a:spcPct val="0"/>
            </a:spcBef>
            <a:spcAft>
              <a:spcPct val="35000"/>
            </a:spcAft>
          </a:pPr>
          <a:r>
            <a:rPr lang="fr-FR" sz="1800" b="0" kern="1200" dirty="0" smtClean="0"/>
            <a:t>Vérification de l’éligibilité du client</a:t>
          </a:r>
          <a:endParaRPr lang="fr-FR" sz="1800" b="0" kern="1200" dirty="0"/>
        </a:p>
      </dsp:txBody>
      <dsp:txXfrm>
        <a:off x="1488" y="65502"/>
        <a:ext cx="2194024" cy="975121"/>
      </dsp:txXfrm>
    </dsp:sp>
    <dsp:sp modelId="{DE856D88-C294-4774-AB54-6110ED809A07}">
      <dsp:nvSpPr>
        <dsp:cNvPr id="0" name=""/>
        <dsp:cNvSpPr/>
      </dsp:nvSpPr>
      <dsp:spPr>
        <a:xfrm>
          <a:off x="1951732" y="65502"/>
          <a:ext cx="2437804" cy="975121"/>
        </a:xfrm>
        <a:prstGeom prst="chevron">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2009" tIns="48006" rIns="24003" bIns="48006" numCol="1" spcCol="1270" anchor="ctr" anchorCtr="0">
          <a:noAutofit/>
        </a:bodyPr>
        <a:lstStyle/>
        <a:p>
          <a:pPr lvl="0" algn="ctr" defTabSz="800100">
            <a:lnSpc>
              <a:spcPct val="90000"/>
            </a:lnSpc>
            <a:spcBef>
              <a:spcPct val="0"/>
            </a:spcBef>
            <a:spcAft>
              <a:spcPct val="35000"/>
            </a:spcAft>
          </a:pPr>
          <a:r>
            <a:rPr lang="fr-FR" sz="1800" b="0" kern="1200" dirty="0" smtClean="0"/>
            <a:t>Dépôt d’un dossier technico administratif</a:t>
          </a:r>
          <a:endParaRPr lang="fr-FR" sz="1800" b="0" kern="1200" dirty="0"/>
        </a:p>
      </dsp:txBody>
      <dsp:txXfrm>
        <a:off x="2439293" y="65502"/>
        <a:ext cx="1462683" cy="975121"/>
      </dsp:txXfrm>
    </dsp:sp>
    <dsp:sp modelId="{0F69B19F-9BF6-4349-A3CF-6160D4EEA105}">
      <dsp:nvSpPr>
        <dsp:cNvPr id="0" name=""/>
        <dsp:cNvSpPr/>
      </dsp:nvSpPr>
      <dsp:spPr>
        <a:xfrm>
          <a:off x="3901975" y="65502"/>
          <a:ext cx="2437804" cy="975121"/>
        </a:xfrm>
        <a:prstGeom prst="chevron">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2009" tIns="48006" rIns="24003" bIns="48006" numCol="1" spcCol="1270" anchor="ctr" anchorCtr="0">
          <a:noAutofit/>
        </a:bodyPr>
        <a:lstStyle/>
        <a:p>
          <a:pPr lvl="0" algn="ctr" defTabSz="800100">
            <a:lnSpc>
              <a:spcPct val="90000"/>
            </a:lnSpc>
            <a:spcBef>
              <a:spcPct val="0"/>
            </a:spcBef>
            <a:spcAft>
              <a:spcPct val="35000"/>
            </a:spcAft>
          </a:pPr>
          <a:r>
            <a:rPr lang="fr-FR" sz="1800" b="0" kern="1200" dirty="0" smtClean="0"/>
            <a:t>Approbation du dossier</a:t>
          </a:r>
          <a:endParaRPr lang="fr-FR" sz="1800" b="0" kern="1200" dirty="0"/>
        </a:p>
      </dsp:txBody>
      <dsp:txXfrm>
        <a:off x="4389536" y="65502"/>
        <a:ext cx="1462683" cy="975121"/>
      </dsp:txXfrm>
    </dsp:sp>
    <dsp:sp modelId="{422BEAA4-B016-4E61-960D-7176CC71D070}">
      <dsp:nvSpPr>
        <dsp:cNvPr id="0" name=""/>
        <dsp:cNvSpPr/>
      </dsp:nvSpPr>
      <dsp:spPr>
        <a:xfrm>
          <a:off x="5852219" y="65502"/>
          <a:ext cx="2437804" cy="975121"/>
        </a:xfrm>
        <a:prstGeom prst="chevron">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2009" tIns="48006" rIns="24003" bIns="48006" numCol="1" spcCol="1270" anchor="ctr" anchorCtr="0">
          <a:noAutofit/>
        </a:bodyPr>
        <a:lstStyle/>
        <a:p>
          <a:pPr lvl="0" algn="ctr" defTabSz="800100">
            <a:lnSpc>
              <a:spcPct val="90000"/>
            </a:lnSpc>
            <a:spcBef>
              <a:spcPct val="0"/>
            </a:spcBef>
            <a:spcAft>
              <a:spcPct val="35000"/>
            </a:spcAft>
          </a:pPr>
          <a:r>
            <a:rPr lang="fr-FR" sz="1800" b="0" kern="1200" dirty="0" smtClean="0"/>
            <a:t>Réalisation des travaux et demande de réception</a:t>
          </a:r>
          <a:endParaRPr lang="fr-FR" sz="1800" b="0" kern="1200" dirty="0"/>
        </a:p>
      </dsp:txBody>
      <dsp:txXfrm>
        <a:off x="6339780" y="65502"/>
        <a:ext cx="1462683" cy="975121"/>
      </dsp:txXfrm>
    </dsp:sp>
    <dsp:sp modelId="{BED8D6E1-5FE6-4FC7-A734-133823364823}">
      <dsp:nvSpPr>
        <dsp:cNvPr id="0" name=""/>
        <dsp:cNvSpPr/>
      </dsp:nvSpPr>
      <dsp:spPr>
        <a:xfrm>
          <a:off x="7802463" y="65502"/>
          <a:ext cx="2437804" cy="975121"/>
        </a:xfrm>
        <a:prstGeom prst="chevron">
          <a:avLst/>
        </a:prstGeom>
        <a:solidFill>
          <a:srgbClr val="FFFF00"/>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2009" tIns="48006" rIns="24003" bIns="48006" numCol="1" spcCol="1270" anchor="ctr" anchorCtr="0">
          <a:noAutofit/>
        </a:bodyPr>
        <a:lstStyle/>
        <a:p>
          <a:pPr lvl="0" algn="ctr" defTabSz="800100">
            <a:lnSpc>
              <a:spcPct val="90000"/>
            </a:lnSpc>
            <a:spcBef>
              <a:spcPct val="0"/>
            </a:spcBef>
            <a:spcAft>
              <a:spcPct val="35000"/>
            </a:spcAft>
          </a:pPr>
          <a:r>
            <a:rPr lang="fr-FR" sz="1800" b="1" kern="1200" dirty="0" smtClean="0">
              <a:solidFill>
                <a:schemeClr val="tx1"/>
              </a:solidFill>
              <a:effectLst>
                <a:outerShdw blurRad="38100" dist="38100" dir="2700000" algn="tl">
                  <a:srgbClr val="000000">
                    <a:alpha val="43137"/>
                  </a:srgbClr>
                </a:outerShdw>
              </a:effectLst>
            </a:rPr>
            <a:t>Réception technique de l’installation</a:t>
          </a:r>
          <a:endParaRPr lang="fr-FR" sz="1800" b="1" kern="1200" dirty="0">
            <a:solidFill>
              <a:schemeClr val="tx1"/>
            </a:solidFill>
            <a:effectLst>
              <a:outerShdw blurRad="38100" dist="38100" dir="2700000" algn="tl">
                <a:srgbClr val="000000">
                  <a:alpha val="43137"/>
                </a:srgbClr>
              </a:outerShdw>
            </a:effectLst>
          </a:endParaRPr>
        </a:p>
      </dsp:txBody>
      <dsp:txXfrm>
        <a:off x="8290024" y="65502"/>
        <a:ext cx="1462683" cy="975121"/>
      </dsp:txXfrm>
    </dsp:sp>
    <dsp:sp modelId="{6F7776C5-677E-45AD-A066-0D9433E5659D}">
      <dsp:nvSpPr>
        <dsp:cNvPr id="0" name=""/>
        <dsp:cNvSpPr/>
      </dsp:nvSpPr>
      <dsp:spPr>
        <a:xfrm>
          <a:off x="9752707" y="65502"/>
          <a:ext cx="2437804" cy="975121"/>
        </a:xfrm>
        <a:prstGeom prst="chevron">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2009" tIns="48006" rIns="24003" bIns="48006" numCol="1" spcCol="1270" anchor="ctr" anchorCtr="0">
          <a:noAutofit/>
        </a:bodyPr>
        <a:lstStyle/>
        <a:p>
          <a:pPr lvl="0" algn="ctr" defTabSz="800100">
            <a:lnSpc>
              <a:spcPct val="90000"/>
            </a:lnSpc>
            <a:spcBef>
              <a:spcPct val="0"/>
            </a:spcBef>
            <a:spcAft>
              <a:spcPct val="35000"/>
            </a:spcAft>
          </a:pPr>
          <a:r>
            <a:rPr lang="fr-FR" sz="1800" kern="1200" dirty="0" smtClean="0"/>
            <a:t>Gestion administrative du dossier</a:t>
          </a:r>
          <a:endParaRPr lang="fr-FR" sz="1800" kern="1200" dirty="0"/>
        </a:p>
      </dsp:txBody>
      <dsp:txXfrm>
        <a:off x="10240268" y="65502"/>
        <a:ext cx="1462683" cy="975121"/>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E620C2-08DE-4612-B4F8-3E43AFE316E5}">
      <dsp:nvSpPr>
        <dsp:cNvPr id="0" name=""/>
        <dsp:cNvSpPr/>
      </dsp:nvSpPr>
      <dsp:spPr>
        <a:xfrm>
          <a:off x="3664" y="73836"/>
          <a:ext cx="2396132" cy="958453"/>
        </a:xfrm>
        <a:prstGeom prst="homePlate">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6012" tIns="48006" rIns="24003" bIns="48006" numCol="1" spcCol="1270" anchor="ctr" anchorCtr="0">
          <a:noAutofit/>
        </a:bodyPr>
        <a:lstStyle/>
        <a:p>
          <a:pPr lvl="0" algn="ctr" defTabSz="800100">
            <a:lnSpc>
              <a:spcPct val="90000"/>
            </a:lnSpc>
            <a:spcBef>
              <a:spcPct val="0"/>
            </a:spcBef>
            <a:spcAft>
              <a:spcPct val="35000"/>
            </a:spcAft>
          </a:pPr>
          <a:r>
            <a:rPr lang="fr-FR" sz="1800" b="0" kern="1200" dirty="0" smtClean="0"/>
            <a:t>Vérification de l’éligibilité du client</a:t>
          </a:r>
          <a:endParaRPr lang="fr-FR" sz="1800" b="0" kern="1200" dirty="0"/>
        </a:p>
      </dsp:txBody>
      <dsp:txXfrm>
        <a:off x="3664" y="73836"/>
        <a:ext cx="2156519" cy="958453"/>
      </dsp:txXfrm>
    </dsp:sp>
    <dsp:sp modelId="{DE856D88-C294-4774-AB54-6110ED809A07}">
      <dsp:nvSpPr>
        <dsp:cNvPr id="0" name=""/>
        <dsp:cNvSpPr/>
      </dsp:nvSpPr>
      <dsp:spPr>
        <a:xfrm>
          <a:off x="1920570" y="73836"/>
          <a:ext cx="2396132" cy="958453"/>
        </a:xfrm>
        <a:prstGeom prst="chevron">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2009" tIns="48006" rIns="24003" bIns="48006" numCol="1" spcCol="1270" anchor="ctr" anchorCtr="0">
          <a:noAutofit/>
        </a:bodyPr>
        <a:lstStyle/>
        <a:p>
          <a:pPr lvl="0" algn="ctr" defTabSz="800100">
            <a:lnSpc>
              <a:spcPct val="90000"/>
            </a:lnSpc>
            <a:spcBef>
              <a:spcPct val="0"/>
            </a:spcBef>
            <a:spcAft>
              <a:spcPct val="35000"/>
            </a:spcAft>
          </a:pPr>
          <a:r>
            <a:rPr lang="fr-FR" sz="1800" b="0" kern="1200" dirty="0" smtClean="0"/>
            <a:t>Dépôt d’un dossier technico administratif</a:t>
          </a:r>
          <a:endParaRPr lang="fr-FR" sz="1800" b="0" kern="1200" dirty="0"/>
        </a:p>
      </dsp:txBody>
      <dsp:txXfrm>
        <a:off x="2399797" y="73836"/>
        <a:ext cx="1437679" cy="958453"/>
      </dsp:txXfrm>
    </dsp:sp>
    <dsp:sp modelId="{0F69B19F-9BF6-4349-A3CF-6160D4EEA105}">
      <dsp:nvSpPr>
        <dsp:cNvPr id="0" name=""/>
        <dsp:cNvSpPr/>
      </dsp:nvSpPr>
      <dsp:spPr>
        <a:xfrm>
          <a:off x="3837477" y="73836"/>
          <a:ext cx="2396132" cy="958453"/>
        </a:xfrm>
        <a:prstGeom prst="chevron">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2009" tIns="48006" rIns="24003" bIns="48006" numCol="1" spcCol="1270" anchor="ctr" anchorCtr="0">
          <a:noAutofit/>
        </a:bodyPr>
        <a:lstStyle/>
        <a:p>
          <a:pPr lvl="0" algn="ctr" defTabSz="800100">
            <a:lnSpc>
              <a:spcPct val="90000"/>
            </a:lnSpc>
            <a:spcBef>
              <a:spcPct val="0"/>
            </a:spcBef>
            <a:spcAft>
              <a:spcPct val="35000"/>
            </a:spcAft>
          </a:pPr>
          <a:r>
            <a:rPr lang="fr-FR" sz="1800" b="0" kern="1200" dirty="0" smtClean="0"/>
            <a:t>Approbation du dossier</a:t>
          </a:r>
          <a:endParaRPr lang="fr-FR" sz="1800" b="0" kern="1200" dirty="0"/>
        </a:p>
      </dsp:txBody>
      <dsp:txXfrm>
        <a:off x="4316704" y="73836"/>
        <a:ext cx="1437679" cy="958453"/>
      </dsp:txXfrm>
    </dsp:sp>
    <dsp:sp modelId="{422BEAA4-B016-4E61-960D-7176CC71D070}">
      <dsp:nvSpPr>
        <dsp:cNvPr id="0" name=""/>
        <dsp:cNvSpPr/>
      </dsp:nvSpPr>
      <dsp:spPr>
        <a:xfrm>
          <a:off x="5754383" y="73836"/>
          <a:ext cx="2396132" cy="958453"/>
        </a:xfrm>
        <a:prstGeom prst="chevron">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2009" tIns="48006" rIns="24003" bIns="48006" numCol="1" spcCol="1270" anchor="ctr" anchorCtr="0">
          <a:noAutofit/>
        </a:bodyPr>
        <a:lstStyle/>
        <a:p>
          <a:pPr lvl="0" algn="ctr" defTabSz="800100">
            <a:lnSpc>
              <a:spcPct val="90000"/>
            </a:lnSpc>
            <a:spcBef>
              <a:spcPct val="0"/>
            </a:spcBef>
            <a:spcAft>
              <a:spcPct val="35000"/>
            </a:spcAft>
          </a:pPr>
          <a:r>
            <a:rPr lang="fr-FR" sz="1800" b="0" kern="1200" dirty="0" smtClean="0"/>
            <a:t>Réalisation des travaux et demande de réception</a:t>
          </a:r>
          <a:endParaRPr lang="fr-FR" sz="1800" b="0" kern="1200" dirty="0"/>
        </a:p>
      </dsp:txBody>
      <dsp:txXfrm>
        <a:off x="6233610" y="73836"/>
        <a:ext cx="1437679" cy="958453"/>
      </dsp:txXfrm>
    </dsp:sp>
    <dsp:sp modelId="{BED8D6E1-5FE6-4FC7-A734-133823364823}">
      <dsp:nvSpPr>
        <dsp:cNvPr id="0" name=""/>
        <dsp:cNvSpPr/>
      </dsp:nvSpPr>
      <dsp:spPr>
        <a:xfrm>
          <a:off x="7671289" y="73836"/>
          <a:ext cx="2396132" cy="958453"/>
        </a:xfrm>
        <a:prstGeom prst="chevron">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2009" tIns="48006" rIns="24003" bIns="48006" numCol="1" spcCol="1270" anchor="ctr" anchorCtr="0">
          <a:noAutofit/>
        </a:bodyPr>
        <a:lstStyle/>
        <a:p>
          <a:pPr lvl="0" algn="ctr" defTabSz="800100">
            <a:lnSpc>
              <a:spcPct val="90000"/>
            </a:lnSpc>
            <a:spcBef>
              <a:spcPct val="0"/>
            </a:spcBef>
            <a:spcAft>
              <a:spcPct val="35000"/>
            </a:spcAft>
          </a:pPr>
          <a:r>
            <a:rPr lang="fr-FR" sz="1800" b="0" kern="1200" dirty="0" smtClean="0"/>
            <a:t>Réception technique de l’installation</a:t>
          </a:r>
          <a:endParaRPr lang="fr-FR" sz="1800" b="0" kern="1200" dirty="0"/>
        </a:p>
      </dsp:txBody>
      <dsp:txXfrm>
        <a:off x="8150516" y="73836"/>
        <a:ext cx="1437679" cy="958453"/>
      </dsp:txXfrm>
    </dsp:sp>
    <dsp:sp modelId="{6F7776C5-677E-45AD-A066-0D9433E5659D}">
      <dsp:nvSpPr>
        <dsp:cNvPr id="0" name=""/>
        <dsp:cNvSpPr/>
      </dsp:nvSpPr>
      <dsp:spPr>
        <a:xfrm>
          <a:off x="9588195" y="73836"/>
          <a:ext cx="2600139" cy="958453"/>
        </a:xfrm>
        <a:prstGeom prst="chevron">
          <a:avLst/>
        </a:prstGeom>
        <a:solidFill>
          <a:srgbClr val="FFFF00"/>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2009" tIns="48006" rIns="24003" bIns="48006" numCol="1" spcCol="1270" anchor="ctr" anchorCtr="0">
          <a:noAutofit/>
        </a:bodyPr>
        <a:lstStyle/>
        <a:p>
          <a:pPr lvl="0" algn="ctr" defTabSz="800100">
            <a:lnSpc>
              <a:spcPct val="90000"/>
            </a:lnSpc>
            <a:spcBef>
              <a:spcPct val="0"/>
            </a:spcBef>
            <a:spcAft>
              <a:spcPct val="35000"/>
            </a:spcAft>
          </a:pPr>
          <a:r>
            <a:rPr lang="fr-FR" sz="1800" b="1" kern="1200" dirty="0" smtClean="0">
              <a:solidFill>
                <a:schemeClr val="tx1"/>
              </a:solidFill>
              <a:effectLst>
                <a:outerShdw blurRad="38100" dist="38100" dir="2700000" algn="tl">
                  <a:srgbClr val="000000">
                    <a:alpha val="43137"/>
                  </a:srgbClr>
                </a:outerShdw>
              </a:effectLst>
            </a:rPr>
            <a:t>Gestion administrative du dossier</a:t>
          </a:r>
          <a:endParaRPr lang="fr-FR" sz="1800" b="1" kern="1200" dirty="0">
            <a:solidFill>
              <a:schemeClr val="tx1"/>
            </a:solidFill>
            <a:effectLst>
              <a:outerShdw blurRad="38100" dist="38100" dir="2700000" algn="tl">
                <a:srgbClr val="000000">
                  <a:alpha val="43137"/>
                </a:srgbClr>
              </a:outerShdw>
            </a:effectLst>
          </a:endParaRPr>
        </a:p>
      </dsp:txBody>
      <dsp:txXfrm>
        <a:off x="10067422" y="73836"/>
        <a:ext cx="1641686" cy="958453"/>
      </dsp:txXfrm>
    </dsp:sp>
  </dsp:spTree>
</dsp:drawing>
</file>

<file path=ppt/diagrams/layout1.xml><?xml version="1.0" encoding="utf-8"?>
<dgm:layoutDef xmlns:dgm="http://schemas.openxmlformats.org/drawingml/2006/diagram" xmlns:a="http://schemas.openxmlformats.org/drawingml/2006/main" uniqueId="urn:microsoft.com/office/officeart/2005/8/layout/hList7#1">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5.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6.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7.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8.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A4F47ED-70B8-4609-A2B5-3005B9C4AB08}" type="datetimeFigureOut">
              <a:rPr lang="fr-FR" smtClean="0"/>
              <a:pPr/>
              <a:t>31/05/2016</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DA97152-25E3-4C71-BE2C-F792B01209BF}" type="slidenum">
              <a:rPr lang="fr-FR" smtClean="0"/>
              <a:pPr/>
              <a:t>‹N°›</a:t>
            </a:fld>
            <a:endParaRPr lang="fr-FR"/>
          </a:p>
        </p:txBody>
      </p:sp>
    </p:spTree>
    <p:extLst>
      <p:ext uri="{BB962C8B-B14F-4D97-AF65-F5344CB8AC3E}">
        <p14:creationId xmlns:p14="http://schemas.microsoft.com/office/powerpoint/2010/main" val="23226230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ACB78146-F44B-4473-89AA-AC8BA12140C2}" type="slidenum">
              <a:rPr lang="fr-FR" smtClean="0"/>
              <a:pPr/>
              <a:t>30</a:t>
            </a:fld>
            <a:endParaRPr lang="fr-FR"/>
          </a:p>
        </p:txBody>
      </p:sp>
    </p:spTree>
    <p:extLst>
      <p:ext uri="{BB962C8B-B14F-4D97-AF65-F5344CB8AC3E}">
        <p14:creationId xmlns:p14="http://schemas.microsoft.com/office/powerpoint/2010/main" val="3060784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ACB78146-F44B-4473-89AA-AC8BA12140C2}" type="slidenum">
              <a:rPr lang="fr-FR" smtClean="0"/>
              <a:pPr/>
              <a:t>31</a:t>
            </a:fld>
            <a:endParaRPr lang="fr-FR"/>
          </a:p>
        </p:txBody>
      </p:sp>
    </p:spTree>
    <p:extLst>
      <p:ext uri="{BB962C8B-B14F-4D97-AF65-F5344CB8AC3E}">
        <p14:creationId xmlns:p14="http://schemas.microsoft.com/office/powerpoint/2010/main" val="3060784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ACB78146-F44B-4473-89AA-AC8BA12140C2}" type="slidenum">
              <a:rPr lang="fr-FR" smtClean="0"/>
              <a:pPr/>
              <a:t>32</a:t>
            </a:fld>
            <a:endParaRPr lang="fr-FR"/>
          </a:p>
        </p:txBody>
      </p:sp>
    </p:spTree>
    <p:extLst>
      <p:ext uri="{BB962C8B-B14F-4D97-AF65-F5344CB8AC3E}">
        <p14:creationId xmlns:p14="http://schemas.microsoft.com/office/powerpoint/2010/main" val="3060784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ACB78146-F44B-4473-89AA-AC8BA12140C2}" type="slidenum">
              <a:rPr lang="fr-FR" smtClean="0"/>
              <a:pPr/>
              <a:t>33</a:t>
            </a:fld>
            <a:endParaRPr lang="fr-FR"/>
          </a:p>
        </p:txBody>
      </p:sp>
    </p:spTree>
    <p:extLst>
      <p:ext uri="{BB962C8B-B14F-4D97-AF65-F5344CB8AC3E}">
        <p14:creationId xmlns:p14="http://schemas.microsoft.com/office/powerpoint/2010/main" val="3060784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ACB78146-F44B-4473-89AA-AC8BA12140C2}" type="slidenum">
              <a:rPr lang="fr-FR" smtClean="0"/>
              <a:pPr/>
              <a:t>34</a:t>
            </a:fld>
            <a:endParaRPr lang="fr-FR"/>
          </a:p>
        </p:txBody>
      </p:sp>
    </p:spTree>
    <p:extLst>
      <p:ext uri="{BB962C8B-B14F-4D97-AF65-F5344CB8AC3E}">
        <p14:creationId xmlns:p14="http://schemas.microsoft.com/office/powerpoint/2010/main" val="3060784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ACB78146-F44B-4473-89AA-AC8BA12140C2}" type="slidenum">
              <a:rPr lang="fr-FR" smtClean="0"/>
              <a:pPr/>
              <a:t>35</a:t>
            </a:fld>
            <a:endParaRPr lang="fr-FR"/>
          </a:p>
        </p:txBody>
      </p:sp>
    </p:spTree>
    <p:extLst>
      <p:ext uri="{BB962C8B-B14F-4D97-AF65-F5344CB8AC3E}">
        <p14:creationId xmlns:p14="http://schemas.microsoft.com/office/powerpoint/2010/main" val="21491112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smtClean="0"/>
              <a:t>Modifiez le style du titre</a:t>
            </a:r>
            <a:endParaRPr lang="fr-F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5161D5F1-A7E1-4776-85C4-81918F6A1E39}" type="datetime1">
              <a:rPr lang="fr-FR" smtClean="0"/>
              <a:pPr/>
              <a:t>31/05/2016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DD5436F-D741-47AD-AC3D-1EFF28D7ADFF}" type="slidenum">
              <a:rPr lang="fr-FR" smtClean="0"/>
              <a:pPr/>
              <a:t>‹N°›</a:t>
            </a:fld>
            <a:endParaRPr lang="fr-FR"/>
          </a:p>
        </p:txBody>
      </p:sp>
    </p:spTree>
    <p:extLst>
      <p:ext uri="{BB962C8B-B14F-4D97-AF65-F5344CB8AC3E}">
        <p14:creationId xmlns:p14="http://schemas.microsoft.com/office/powerpoint/2010/main" val="10712290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82F8209C-4EF4-4C3B-B713-4094E03ABA7E}" type="datetime1">
              <a:rPr lang="fr-FR" smtClean="0"/>
              <a:pPr/>
              <a:t>31/05/2016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DD5436F-D741-47AD-AC3D-1EFF28D7ADFF}" type="slidenum">
              <a:rPr lang="fr-FR" smtClean="0"/>
              <a:pPr/>
              <a:t>‹N°›</a:t>
            </a:fld>
            <a:endParaRPr lang="fr-FR"/>
          </a:p>
        </p:txBody>
      </p:sp>
    </p:spTree>
    <p:extLst>
      <p:ext uri="{BB962C8B-B14F-4D97-AF65-F5344CB8AC3E}">
        <p14:creationId xmlns:p14="http://schemas.microsoft.com/office/powerpoint/2010/main" val="21863711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97ED1E85-CAB3-4CC3-BA1E-4D94EB343F37}" type="datetime1">
              <a:rPr lang="fr-FR" smtClean="0"/>
              <a:pPr/>
              <a:t>31/05/2016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DD5436F-D741-47AD-AC3D-1EFF28D7ADFF}" type="slidenum">
              <a:rPr lang="fr-FR" smtClean="0"/>
              <a:pPr/>
              <a:t>‹N°›</a:t>
            </a:fld>
            <a:endParaRPr lang="fr-FR"/>
          </a:p>
        </p:txBody>
      </p:sp>
    </p:spTree>
    <p:extLst>
      <p:ext uri="{BB962C8B-B14F-4D97-AF65-F5344CB8AC3E}">
        <p14:creationId xmlns:p14="http://schemas.microsoft.com/office/powerpoint/2010/main" val="30541811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D74A10F4-C0E3-4084-90C8-28123C457B42}" type="datetime1">
              <a:rPr lang="fr-FR" smtClean="0"/>
              <a:pPr/>
              <a:t>31/05/2016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DD5436F-D741-47AD-AC3D-1EFF28D7ADFF}" type="slidenum">
              <a:rPr lang="fr-FR" smtClean="0"/>
              <a:pPr/>
              <a:t>‹N°›</a:t>
            </a:fld>
            <a:endParaRPr lang="fr-FR"/>
          </a:p>
        </p:txBody>
      </p:sp>
    </p:spTree>
    <p:extLst>
      <p:ext uri="{BB962C8B-B14F-4D97-AF65-F5344CB8AC3E}">
        <p14:creationId xmlns:p14="http://schemas.microsoft.com/office/powerpoint/2010/main" val="11870872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smtClean="0"/>
              <a:t>Modifiez le style du titre</a:t>
            </a:r>
            <a:endParaRPr lang="fr-F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2F9A955D-371D-47F6-A5BB-7F33F00EA6C4}" type="datetime1">
              <a:rPr lang="fr-FR" smtClean="0"/>
              <a:pPr/>
              <a:t>31/05/2016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DD5436F-D741-47AD-AC3D-1EFF28D7ADFF}" type="slidenum">
              <a:rPr lang="fr-FR" smtClean="0"/>
              <a:pPr/>
              <a:t>‹N°›</a:t>
            </a:fld>
            <a:endParaRPr lang="fr-FR"/>
          </a:p>
        </p:txBody>
      </p:sp>
    </p:spTree>
    <p:extLst>
      <p:ext uri="{BB962C8B-B14F-4D97-AF65-F5344CB8AC3E}">
        <p14:creationId xmlns:p14="http://schemas.microsoft.com/office/powerpoint/2010/main" val="33512938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838200" y="1825625"/>
            <a:ext cx="51816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6172200" y="1825625"/>
            <a:ext cx="51816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193151B4-1B9A-45BB-A17E-BB8F5D080299}" type="datetime1">
              <a:rPr lang="fr-FR" smtClean="0"/>
              <a:pPr/>
              <a:t>31/05/2016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DD5436F-D741-47AD-AC3D-1EFF28D7ADFF}" type="slidenum">
              <a:rPr lang="fr-FR" smtClean="0"/>
              <a:pPr/>
              <a:t>‹N°›</a:t>
            </a:fld>
            <a:endParaRPr lang="fr-FR"/>
          </a:p>
        </p:txBody>
      </p:sp>
    </p:spTree>
    <p:extLst>
      <p:ext uri="{BB962C8B-B14F-4D97-AF65-F5344CB8AC3E}">
        <p14:creationId xmlns:p14="http://schemas.microsoft.com/office/powerpoint/2010/main" val="12026034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smtClean="0"/>
              <a:t>Modifiez le style du titre</a:t>
            </a:r>
            <a:endParaRPr lang="fr-F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768C1DCB-954A-4A81-9C69-37D6356861D4}" type="datetime1">
              <a:rPr lang="fr-FR" smtClean="0"/>
              <a:pPr/>
              <a:t>31/05/2016</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6DD5436F-D741-47AD-AC3D-1EFF28D7ADFF}" type="slidenum">
              <a:rPr lang="fr-FR" smtClean="0"/>
              <a:pPr/>
              <a:t>‹N°›</a:t>
            </a:fld>
            <a:endParaRPr lang="fr-FR"/>
          </a:p>
        </p:txBody>
      </p:sp>
    </p:spTree>
    <p:extLst>
      <p:ext uri="{BB962C8B-B14F-4D97-AF65-F5344CB8AC3E}">
        <p14:creationId xmlns:p14="http://schemas.microsoft.com/office/powerpoint/2010/main" val="8623092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84439790-4580-495C-B9BD-EEBDB72D22AD}" type="datetime1">
              <a:rPr lang="fr-FR" smtClean="0"/>
              <a:pPr/>
              <a:t>31/05/2016</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6DD5436F-D741-47AD-AC3D-1EFF28D7ADFF}" type="slidenum">
              <a:rPr lang="fr-FR" smtClean="0"/>
              <a:pPr/>
              <a:t>‹N°›</a:t>
            </a:fld>
            <a:endParaRPr lang="fr-FR"/>
          </a:p>
        </p:txBody>
      </p:sp>
    </p:spTree>
    <p:extLst>
      <p:ext uri="{BB962C8B-B14F-4D97-AF65-F5344CB8AC3E}">
        <p14:creationId xmlns:p14="http://schemas.microsoft.com/office/powerpoint/2010/main" val="1511560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9BAE444F-45B6-40C4-BA1E-D92E5D534E8A}" type="datetime1">
              <a:rPr lang="fr-FR" smtClean="0"/>
              <a:pPr/>
              <a:t>31/05/2016</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6DD5436F-D741-47AD-AC3D-1EFF28D7ADFF}" type="slidenum">
              <a:rPr lang="fr-FR" smtClean="0"/>
              <a:pPr/>
              <a:t>‹N°›</a:t>
            </a:fld>
            <a:endParaRPr lang="fr-FR"/>
          </a:p>
        </p:txBody>
      </p:sp>
    </p:spTree>
    <p:extLst>
      <p:ext uri="{BB962C8B-B14F-4D97-AF65-F5344CB8AC3E}">
        <p14:creationId xmlns:p14="http://schemas.microsoft.com/office/powerpoint/2010/main" val="23738856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4C8A6066-DDC3-483E-B478-5FD384B3010C}" type="datetime1">
              <a:rPr lang="fr-FR" smtClean="0"/>
              <a:pPr/>
              <a:t>31/05/2016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DD5436F-D741-47AD-AC3D-1EFF28D7ADFF}" type="slidenum">
              <a:rPr lang="fr-FR" smtClean="0"/>
              <a:pPr/>
              <a:t>‹N°›</a:t>
            </a:fld>
            <a:endParaRPr lang="fr-FR"/>
          </a:p>
        </p:txBody>
      </p:sp>
    </p:spTree>
    <p:extLst>
      <p:ext uri="{BB962C8B-B14F-4D97-AF65-F5344CB8AC3E}">
        <p14:creationId xmlns:p14="http://schemas.microsoft.com/office/powerpoint/2010/main" val="22292547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9146DCB7-FC18-4B0F-8240-68E56FD1B9FA}" type="datetime1">
              <a:rPr lang="fr-FR" smtClean="0"/>
              <a:pPr/>
              <a:t>31/05/2016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DD5436F-D741-47AD-AC3D-1EFF28D7ADFF}" type="slidenum">
              <a:rPr lang="fr-FR" smtClean="0"/>
              <a:pPr/>
              <a:t>‹N°›</a:t>
            </a:fld>
            <a:endParaRPr lang="fr-FR"/>
          </a:p>
        </p:txBody>
      </p:sp>
    </p:spTree>
    <p:extLst>
      <p:ext uri="{BB962C8B-B14F-4D97-AF65-F5344CB8AC3E}">
        <p14:creationId xmlns:p14="http://schemas.microsoft.com/office/powerpoint/2010/main" val="32417380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96000"/>
            <a:lum/>
          </a:blip>
          <a:srcRect/>
          <a:stretch>
            <a:fillRect t="2000"/>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4B9628-7349-4FB2-8DF8-9A4D890390D9}" type="datetime1">
              <a:rPr lang="fr-FR" smtClean="0"/>
              <a:pPr/>
              <a:t>31/05/2016</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D5436F-D741-47AD-AC3D-1EFF28D7ADFF}" type="slidenum">
              <a:rPr lang="fr-FR" smtClean="0"/>
              <a:pPr/>
              <a:t>‹N°›</a:t>
            </a:fld>
            <a:endParaRPr lang="fr-FR"/>
          </a:p>
        </p:txBody>
      </p:sp>
    </p:spTree>
    <p:extLst>
      <p:ext uri="{BB962C8B-B14F-4D97-AF65-F5344CB8AC3E}">
        <p14:creationId xmlns:p14="http://schemas.microsoft.com/office/powerpoint/2010/main" val="9623251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11.jpe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diagramLayout" Target="../diagrams/layout5.xml"/><Relationship Id="rId7" Type="http://schemas.openxmlformats.org/officeDocument/2006/relationships/image" Target="../media/image12.jpe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 Id="rId9" Type="http://schemas.openxmlformats.org/officeDocument/2006/relationships/image" Target="../media/image14.jpeg"/></Relationships>
</file>

<file path=ppt/slides/_rels/slide12.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diagramLayout" Target="../diagrams/layout6.xml"/><Relationship Id="rId7" Type="http://schemas.openxmlformats.org/officeDocument/2006/relationships/image" Target="../media/image15.jpe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 Id="rId9" Type="http://schemas.openxmlformats.org/officeDocument/2006/relationships/image" Target="../media/image17.jpeg"/></Relationships>
</file>

<file path=ppt/slides/_rels/slide13.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diagramLayout" Target="../diagrams/layout7.xml"/><Relationship Id="rId7" Type="http://schemas.openxmlformats.org/officeDocument/2006/relationships/image" Target="../media/image18.jpeg"/><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 Id="rId9" Type="http://schemas.openxmlformats.org/officeDocument/2006/relationships/image" Target="../media/image19.jpeg"/></Relationships>
</file>

<file path=ppt/slides/_rels/slide14.xml.rels><?xml version="1.0" encoding="UTF-8" standalone="yes"?>
<Relationships xmlns="http://schemas.openxmlformats.org/package/2006/relationships"><Relationship Id="rId8" Type="http://schemas.openxmlformats.org/officeDocument/2006/relationships/image" Target="../media/image21.gif"/><Relationship Id="rId3" Type="http://schemas.openxmlformats.org/officeDocument/2006/relationships/diagramLayout" Target="../diagrams/layout8.xml"/><Relationship Id="rId7" Type="http://schemas.openxmlformats.org/officeDocument/2006/relationships/image" Target="../media/image20.jpeg"/><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 Id="rId9" Type="http://schemas.openxmlformats.org/officeDocument/2006/relationships/image" Target="../media/image2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image" Target="../media/image23.jpeg"/><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jpeg"/><Relationship Id="rId4" Type="http://schemas.openxmlformats.org/officeDocument/2006/relationships/image" Target="../media/image29.jpeg"/></Relationships>
</file>

<file path=ppt/slides/_rels/slide2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png"/><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33.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35.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diagramLayout" Target="../diagrams/layout2.xml"/><Relationship Id="rId7" Type="http://schemas.openxmlformats.org/officeDocument/2006/relationships/image" Target="../media/image7.jpe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 Id="rId9" Type="http://schemas.openxmlformats.org/officeDocument/2006/relationships/image" Target="../media/image9.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diagramLayout" Target="../diagrams/layout3.xml"/><Relationship Id="rId7" Type="http://schemas.openxmlformats.org/officeDocument/2006/relationships/image" Target="../media/image8.jpe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 Id="rId9" Type="http://schemas.openxmlformats.org/officeDocument/2006/relationships/image" Target="../media/image10.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re 1"/>
          <p:cNvSpPr>
            <a:spLocks noGrp="1"/>
          </p:cNvSpPr>
          <p:nvPr>
            <p:ph type="ctrTitle"/>
          </p:nvPr>
        </p:nvSpPr>
        <p:spPr>
          <a:xfrm>
            <a:off x="1512277" y="1872640"/>
            <a:ext cx="9144000" cy="2387600"/>
          </a:xfrm>
        </p:spPr>
        <p:txBody>
          <a:bodyPr>
            <a:normAutofit fontScale="90000"/>
          </a:bodyPr>
          <a:lstStyle/>
          <a:p>
            <a:r>
              <a:rPr lang="fr-FR" dirty="0" smtClean="0"/>
              <a:t>Traitement des dossiers des installations photovoltaïques par la STEG</a:t>
            </a:r>
            <a:endParaRPr lang="fr-FR" dirty="0"/>
          </a:p>
        </p:txBody>
      </p:sp>
      <p:sp>
        <p:nvSpPr>
          <p:cNvPr id="6" name="ZoneTexte 5"/>
          <p:cNvSpPr txBox="1"/>
          <p:nvPr/>
        </p:nvSpPr>
        <p:spPr>
          <a:xfrm>
            <a:off x="9917723" y="5849815"/>
            <a:ext cx="2098780" cy="369332"/>
          </a:xfrm>
          <a:prstGeom prst="rect">
            <a:avLst/>
          </a:prstGeom>
          <a:noFill/>
        </p:spPr>
        <p:txBody>
          <a:bodyPr wrap="none" rtlCol="0">
            <a:spAutoFit/>
          </a:bodyPr>
          <a:lstStyle/>
          <a:p>
            <a:r>
              <a:rPr lang="fr-FR" dirty="0" smtClean="0"/>
              <a:t>Tunis le 31 mai 2016</a:t>
            </a:r>
            <a:endParaRPr lang="fr-FR" dirty="0"/>
          </a:p>
        </p:txBody>
      </p:sp>
      <p:sp>
        <p:nvSpPr>
          <p:cNvPr id="7" name="ZoneTexte 6"/>
          <p:cNvSpPr txBox="1"/>
          <p:nvPr/>
        </p:nvSpPr>
        <p:spPr>
          <a:xfrm>
            <a:off x="515816" y="5416062"/>
            <a:ext cx="3293530" cy="1200329"/>
          </a:xfrm>
          <a:prstGeom prst="rect">
            <a:avLst/>
          </a:prstGeom>
          <a:noFill/>
        </p:spPr>
        <p:txBody>
          <a:bodyPr wrap="none" rtlCol="0">
            <a:spAutoFit/>
          </a:bodyPr>
          <a:lstStyle/>
          <a:p>
            <a:r>
              <a:rPr lang="fr-FR" dirty="0" smtClean="0"/>
              <a:t>Exposé de : </a:t>
            </a:r>
          </a:p>
          <a:p>
            <a:r>
              <a:rPr lang="fr-FR" b="1" dirty="0" err="1" smtClean="0"/>
              <a:t>Radhouane</a:t>
            </a:r>
            <a:r>
              <a:rPr lang="fr-FR" b="1" dirty="0" smtClean="0"/>
              <a:t> BEN YOUSSEF</a:t>
            </a:r>
          </a:p>
          <a:p>
            <a:r>
              <a:rPr lang="fr-FR" i="1" dirty="0" smtClean="0"/>
              <a:t>Chef de la division normalisation </a:t>
            </a:r>
          </a:p>
          <a:p>
            <a:r>
              <a:rPr lang="fr-FR" i="1" dirty="0" smtClean="0"/>
              <a:t>des études d’ouvrage à la STEG</a:t>
            </a:r>
            <a:endParaRPr lang="fr-FR" i="1" dirty="0"/>
          </a:p>
        </p:txBody>
      </p:sp>
      <p:sp>
        <p:nvSpPr>
          <p:cNvPr id="8" name="ZoneTexte 7"/>
          <p:cNvSpPr txBox="1"/>
          <p:nvPr/>
        </p:nvSpPr>
        <p:spPr>
          <a:xfrm>
            <a:off x="2203938" y="1055077"/>
            <a:ext cx="8102283" cy="369332"/>
          </a:xfrm>
          <a:prstGeom prst="rect">
            <a:avLst/>
          </a:prstGeom>
          <a:noFill/>
        </p:spPr>
        <p:txBody>
          <a:bodyPr wrap="none" rtlCol="0">
            <a:spAutoFit/>
          </a:bodyPr>
          <a:lstStyle/>
          <a:p>
            <a:r>
              <a:rPr lang="fr-FR" b="1" u="sng" dirty="0" smtClean="0">
                <a:solidFill>
                  <a:schemeClr val="accent1">
                    <a:lumMod val="75000"/>
                  </a:schemeClr>
                </a:solidFill>
              </a:rPr>
              <a:t>Projet d’externalisation de la réception technique des installations </a:t>
            </a:r>
            <a:r>
              <a:rPr lang="fr-FR" b="1" u="sng" dirty="0" err="1" smtClean="0">
                <a:solidFill>
                  <a:schemeClr val="accent1">
                    <a:lumMod val="75000"/>
                  </a:schemeClr>
                </a:solidFill>
              </a:rPr>
              <a:t>photovoiltaïques</a:t>
            </a:r>
            <a:endParaRPr lang="fr-FR" b="1" u="sng" dirty="0">
              <a:solidFill>
                <a:schemeClr val="accent1">
                  <a:lumMod val="75000"/>
                </a:schemeClr>
              </a:solidFill>
            </a:endParaRPr>
          </a:p>
        </p:txBody>
      </p:sp>
      <p:pic>
        <p:nvPicPr>
          <p:cNvPr id="9" name="Image 8" descr="Logo francais.GIF"/>
          <p:cNvPicPr>
            <a:picLocks noChangeAspect="1"/>
          </p:cNvPicPr>
          <p:nvPr/>
        </p:nvPicPr>
        <p:blipFill>
          <a:blip r:embed="rId2" cstate="print"/>
          <a:stretch>
            <a:fillRect/>
          </a:stretch>
        </p:blipFill>
        <p:spPr>
          <a:xfrm>
            <a:off x="-1" y="-1"/>
            <a:ext cx="1312985" cy="1312985"/>
          </a:xfrm>
          <a:prstGeom prst="rect">
            <a:avLst/>
          </a:prstGeom>
        </p:spPr>
      </p:pic>
    </p:spTree>
    <p:extLst>
      <p:ext uri="{BB962C8B-B14F-4D97-AF65-F5344CB8AC3E}">
        <p14:creationId xmlns:p14="http://schemas.microsoft.com/office/powerpoint/2010/main" val="23697856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me 4"/>
          <p:cNvGraphicFramePr/>
          <p:nvPr>
            <p:extLst>
              <p:ext uri="{D42A27DB-BD31-4B8C-83A1-F6EECF244321}">
                <p14:modId xmlns:p14="http://schemas.microsoft.com/office/powerpoint/2010/main" val="1088041551"/>
              </p:ext>
            </p:extLst>
          </p:nvPr>
        </p:nvGraphicFramePr>
        <p:xfrm>
          <a:off x="0" y="1327357"/>
          <a:ext cx="12192000" cy="11061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Rectangle 6"/>
          <p:cNvSpPr/>
          <p:nvPr/>
        </p:nvSpPr>
        <p:spPr>
          <a:xfrm>
            <a:off x="0" y="2731477"/>
            <a:ext cx="6447692" cy="3669324"/>
          </a:xfrm>
          <a:prstGeom prst="rect">
            <a:avLst/>
          </a:prstGeom>
          <a:solidFill>
            <a:schemeClr val="accent1">
              <a:alpha val="4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2500"/>
              </a:lnSpc>
            </a:pPr>
            <a:r>
              <a:rPr lang="fr-FR" spc="300" dirty="0" smtClean="0">
                <a:latin typeface="Arial" panose="020B0604020202020204" pitchFamily="34" charset="0"/>
                <a:cs typeface="Arial" panose="020B0604020202020204" pitchFamily="34" charset="0"/>
              </a:rPr>
              <a:t>►Si des corrections et/ou des complément(s) du dossier sont nécessaires, ils seront demandés à l’installateur par courrier  </a:t>
            </a:r>
          </a:p>
          <a:p>
            <a:pPr>
              <a:lnSpc>
                <a:spcPts val="2500"/>
              </a:lnSpc>
            </a:pPr>
            <a:r>
              <a:rPr lang="fr-FR" spc="300" dirty="0" smtClean="0">
                <a:latin typeface="Arial" panose="020B0604020202020204" pitchFamily="34" charset="0"/>
                <a:cs typeface="Arial" panose="020B0604020202020204" pitchFamily="34" charset="0"/>
              </a:rPr>
              <a:t>Sinon le dossier de l’installation est accepté par la STEG </a:t>
            </a:r>
          </a:p>
          <a:p>
            <a:pPr>
              <a:lnSpc>
                <a:spcPts val="2500"/>
              </a:lnSpc>
            </a:pPr>
            <a:r>
              <a:rPr lang="fr-FR" spc="300" dirty="0" smtClean="0">
                <a:latin typeface="Arial" panose="020B0604020202020204" pitchFamily="34" charset="0"/>
                <a:cs typeface="Arial" panose="020B0604020202020204" pitchFamily="34" charset="0"/>
              </a:rPr>
              <a:t>Le district informe, par courrier, l’installateur de l’acceptation de son dossier</a:t>
            </a:r>
          </a:p>
          <a:p>
            <a:pPr>
              <a:lnSpc>
                <a:spcPts val="2500"/>
              </a:lnSpc>
            </a:pPr>
            <a:r>
              <a:rPr lang="fr-FR" spc="300" dirty="0" smtClean="0">
                <a:latin typeface="Arial" panose="020B0604020202020204" pitchFamily="34" charset="0"/>
                <a:cs typeface="Arial" panose="020B0604020202020204" pitchFamily="34" charset="0"/>
              </a:rPr>
              <a:t>Une affaire est crée au niveau du système ALPHA </a:t>
            </a:r>
          </a:p>
          <a:p>
            <a:pPr>
              <a:lnSpc>
                <a:spcPct val="150000"/>
              </a:lnSpc>
            </a:pPr>
            <a:endParaRPr lang="fr-FR" spc="300" dirty="0">
              <a:latin typeface="Arial" panose="020B0604020202020204" pitchFamily="34" charset="0"/>
              <a:cs typeface="Arial" panose="020B0604020202020204" pitchFamily="34" charset="0"/>
            </a:endParaRPr>
          </a:p>
        </p:txBody>
      </p:sp>
      <p:sp>
        <p:nvSpPr>
          <p:cNvPr id="18434" name="AutoShape 2" descr="data:image/jpeg;base64,/9j/4AAQSkZJRgABAQAAAQABAAD/2wCEAAkGBxAPEBAPDxAODw8ODw8PDhANEA8QEA0NFxEWFxgRFRcYHSggGBolGxUVIjEhJikrLzouFyAzODMsNyguLisBCgoKDg0OGhAQGi8mICYrLS0yNS8tLy0tLS8tLS0tMC0tLS0tLy0rLy0tLS0tLS8tLS0tLS8tLS0tLS8tLS0tLf/AABEIAMMBAgMBEQACEQEDEQH/xAAbAAEAAgMBAQAAAAAAAAAAAAAAAQIDBAUGB//EAEAQAAICAQIEAwQHBgUCBwAAAAECAAMRBBIFITFBE1FhBiIycRRCUmKBkbEzQ3KhotEVU4KSwSM0BxYlRMLS4f/EABoBAQACAwEAAAAAAAAAAAAAAAADBAECBQb/xAA0EQEAAgECAwUGBQQDAQAAAAAAAQIDBBESITEFQVFhcRMykcHR8CIjgaGxFELh8TNS0gb/2gAMAwEAAhEDEQA/APuMBAQEBAQEBAQEBAQEBAQEBAQEBAQEBAQEBAQEBAQEBAQEBAQECMwGYEwEBAQEBAQEBAQEBAQEBAwPdzwO3WBK2QLb4EF4F0fIgWgc/jfFq9HSbrc4BCqq43O56KM9/wC01taKxvKTDitltw1c/g3tdptUQgLVWHol2BuPkpBwflNa5a25LGbQ5cUcXWPJ6CSKZAQEBA1OJ69dPX4jBmG+tAqYyzu4RRzIAyzDmSBAru1LfVor5d3ew/kAo/nAhtPafj1BUY5+ClaD823GYmdhx7rbrMtoWtcVbtzW2Bk1BxzrTcCN3k3IZHcZlOM9s87Yfd/7f+fH16eqPim3u/F2OEWV2VLZUWZbPeLPneW6EPnmGBBBHYjEtUpFI2hvEbN2bskBAmAgICAgICAgICAgYtVZsRm8hy+cDlV3QM63QLeNAg3QLaK739vmD+Ygb5gfOOP3PxPWV0oD4CMQr45AY96z5nBA/wD2a2rFuqXFmvinektXj/spZTtOnJuV2VAp/aIzHAzjkRnv2le2GY6Ovg7RreNsnKf2fSuH0ulVaWNvdK1V3+2wHMyzEbQ4t5ibTMNiZakBAQNHjOhOoosoyqi1Sjbl3Aoeox6jvIs1b2pMUttPj1YtEzHJwk1vEKS1botgrIVWNdrG5Now4ZAR6Hdg5B+ZpcOvp31t8Yn6I/zI8JRq/p2r2o1DVVHnYodVLjPQk9PliQZKavU3jHkrw079p6+TWYvadp5Q7VFWoChFGmpVcBQviW4X+mdelK0rFaxtEJojbky8N0AoFnvF2uta6xjgA2EAe6o5KMKOXzJySTNmW5AQIgSIEwEBAQEBAQEBAQNPi/7FyOwB/AEQPO16iBnXUQLfSIEHUQM3B7N13oqMT/If8wMftlxTw6vAQnfcp37Mbkp55x6t0H4ntA1fZLhxqoW239tYCxz9RT0XHyx+cDpaLUq+oKdfDH9eP7Z/OB3ICAgIEQEBA07+JVIxTJexcbkqR7GTPTcFB259cQKHW2Nyr01n8VzV1J+pb+mAP0o8y2nq8wBZby+ZK/pA5dPGLHtWjfUFsZlq1Ko6rYyjLVIGyN+Mkc8EBuXKU65pzzti6f8Ab/z4+vT1acU2916BFwAMk4GMk5J+ctxG0bN1pkIEgwJgICAgICAgICBWxQwKnmGBBHmDA8HxCttNYa2zjqjdnTz/ALwKLq/WBf6XAo+r/EnkMdSfKB6fhdI0tD3Xe6xUu/3EA5L8/wDkzFrREbyPMcHYa+57mP7w7weQ3LtxUPMAHmR3HnmQ01OK9uCLfi67d/waxaJnZ6LieqFSYHXook7ZX2Z4ayFrnzl87d3U56sfKB6GAgICBEBAGB5WniaaPV6pG3ii5xdkrkpqSAHA80ICn0O7tic/L2lixZJpeJjbv25I5y1idpdmnjemfpdWPRjtP85JTX6a/S8fwzGSs97kajX/AE2w1I3h6SvndYTt8QfZz2BlCc06/J7KnLHHWfHyR7zknaOja192kupNCFrAu3wzola1qbFOUdWUFVYHB5n5zs1rFY4YjaE8Rs6XCmuNFR1IVbzWnjBPhFuPex+M2G1AQAMC8BAiAgICAgICAgaHGKaHrK6jG3qOZDA+a455gfO9XSVciku6D4S6hW/KBiXxMgEFRnmSM4HniB6jgl2ioIZmse3/ADLEIC/wgZx8+sDn+3PGjeatHpWDGxgSw5ruxkE/dUe8fwE5uv1NcVJm3SOc/KP1RZLbMLafwkp0WnJV3BAYfFVUOdl5+9k8j9pxPIaSttTqJzX7p3n17oj76QqUjitxS9loeGJhHsBsZR/095J2L2z9o+p5z3mCbzjib9V6u+3N1JK2TAQEBAiAgIGrxHQV6is1WruQlW5EqVdWDKykcwQQCCJiYieo5rezNLEGxrbMc8E115PqalUt+JlbLotPk9+kffo0mlZ7m1puCaav4aayfNxvYfi2TN8Gnx4K8OONoZrWK8odASdsq7hepAHqQIFbLlVS7MoUDJYkBQPnNbXiscVp2hiZ2TXYGAYZwRkZBBx8jM1neN4ZTMi4MCYCAgICAgICBS6zapbyEDg65wcs3MwNHwVPMCBraikQOLqnOSAOQ+I9l69fyMizZIx13YtO0K+z1AVX112F3q2wty8PSjmWPluxu+QUdp4jtXU2zZYwU57T8bf46eu6lktvPDDvcA0buTa6kW6rBIP/ALbSD4UPkSCSfvMR0E7vZuiikRTur187ffKPKPNNjp+z2wGJ31ggICAgICAgRAQMWqvWqt7XyErRrHIBJCqCTgDryEDnabUaq9FsUUadLFV0D7r7NhGRuClVBwexYepgZDw12/a6nUOM52VlaF/OsB/6oGO/RaTTobXrrwoxusHiufTL5JMizZqYaTe87RDE2iI3lwjUaSuualU0hfddp03Dwa8e7q9o90kdWGPhOeq86mCl88xlzRtH9tfDznz/AI9UdYm3OXrwwIBByDzBHMEeYnQSkDIsCYCAgRAQEBAQNTiTe4B5sB/In/iB5f2iuK1tjkccvnAx6K1tg90nl1zAw6/VEA8oHGGlNzCg/vMW6ryXT5wK/m5GPkH9J57tXXezpNq9elfXvn9P52V8t9ubseD9JvXTgZqoKWXgdHfka6P0c+gUdGnG7K0sz+bMc55V+c/L4+CHHXve501OxQO/UnzM9rhxRipFYXaxtGzLJWUwEBAQECYEQIgIEN8s8unnMDxnBeLnRIdPbTYlQdjpkxtNNHI+CN2NwU5wRjC4HbJ40drWpyy4rR9+eyD223WHbp9pNK31yvo6kfpJ6draW/8Adt6w2jNWXFGvTV3+JqHrp0tJyoudUVm7AknmT+glHBee0NRx29yvSPPzaV/Mt5Q7x4zW4PhV36gEHnVS3ht6B32ofznoVhT2c0VlFHhuAoFlhpqVt/0bTlvcp3fW2j8BnAyADA6cCQ0CwMCwgICAgRAQEDV4lWWr93mykMB9rGeX5ZgcfUaevVVFTjOOR7gwOXpNPeM1+G2V5bjyU+oMDU4zprKUNtoBRe1Z3M7k4VAPMnAHriV9Vea45mP9R4tbzMQx0K2mpLsA+pvcZUfvNQ3JKgfsqABnyUnznhMlp1+p2ryr/FY6z8/WdlKfx2ep9mOF+BWNx3OSzO/+Zcxyz/LPIDsAB2nsNBp4iOPbaOkei1jjvdydNKmAgICAgTAmAMCsBAiBp8T4ZVqVUWA5rcWVOjFLKbACN6MOhwSPIgkHIMDRb2bpdg1r3XbTkBilYz6+Eq7vxzK+TSYcnv0if0azSs9Ybmk4VRTzrqQHOdxG5h6Bjzx6TODT48FZrjjaOpWsV6NwydsgwKmBTxV3BMjcQW299o748uYmvHXi4d+Zv3NgLNhYCBDQIgRAQGYEZgMwPMcR1fh6hmHJSwVwOh5AbvnA6tNwPeBq8Q4XVcVY5DVv4ie82zxMEAlc4OMmVNbpf6nDbFxbbtL14o2cnhWia/UmxwQlJaqgEH4ull//AMF9Nx+tOD2f2dbFM47e9PveUR0j9evw8EFMe34XsUAAAHQchPURERG0LS2ZkIEwEBAmAgWgIFTAQIgICBy7ONV7mSlbtS6Eq30essiuOqGw4QMO43ZgR42ss+GmnTr9rUWG1+n+XXgf1wI/w21/22ruIwMrpwmnUn5rlx/vgc7immXTmsaWzULqXddqG+65LFzzFiWsw2kZ5jB9eRlLV6r2W1KRve3SPnPk0vfblHVtezNi2VeN75udiupFoAtquU4apgPh29gOWCCMggyXT4PZRzne09Z8fpHhDNa7O8ksNloEGBQwIzAjMBmBGYDMDx/FeZc+bN+pgcw2XVIhRz4l1qpTW2Suwc3c9woXJz8h3nO1mvrp4me6I5+vdH38kd8nC6S8Ut8RKCMu4ZsqchK16uw7DJA+ZkGm7Zx56TaKzEx8N/DdpTPFo32d7gjhg5HPDBQfMYl/TYppXit1nnKSldurp5llunMCcwECcwECYCBeBEBAiBEBAQPOeyrfR9/DHPvaQbtO3+fomY7XJ7upyjd8gMfiExExI9DMjV4lrVorNjduSjuzdgJX1Wppp8c3t/ufBra0VjeXJ9ndOzltXbze3ITP1U9PTt8h6zn9l4rX31WX3rdPKEeKJn8UsfGh9CtPEE/ZMETiNYPJqwcLqlH20yAfND3KqJ2Ez06HlAkGAJgY2MCuYEZgRmBGYFbHwCfIEwPK2172wThQNzk8gFHXJkOfL7Om/f3NbW2hz6b1bxNbZ7lYQrQGGPC0i893zcjd8to7Tw3aWe2fLGCnPafjb/HT4z3qWSeKeGFKnatTY4K6jV4JU9aNOPgr+YByfvM3lPRdm6OtIisdK/vbx++6IT46R8HpPZhvdceqn9Z3Vh28wJBgTmBOYE5gTmBMBAvAQECIAwIgDA8vxv2fs/62o07M1uGdavhZ2xnYr55Zx3nF1PZE5Mk5ceSazP33bILYd53iXH0/G7VQOuspIwN1eotrS2o4+Cyu3DIw8jiQew7Tw+5fij78fqxw5a9JV1Ws1Gs2NsdhzWsIjIrNnmRuwM+ucSjqY1mqy1plrMd3Tl6o7cdpiLPTVJrWUIi6XSIoCqXL6qzaOnujYq/7mnra1itYrHSFuI2W/wAFDlW1N12q2OHRLCiUq4IKt4aABiCMjdu585sy6qmBlSBYiBjaBjJgVJgVJgQWgaHF9TsrPm3L8IHm+IAvt0n2wLdYfKjPu0/Nzy/hVvMTzXa2v4Kzas8+lfnb9P52VsuTbmx2Dx7vD/c6YrZd5PdyNdPyHJz/AKPMzl9k6SZ/N25zyr85+Xx8EWKve0+NFjeWQEjao884HWe1xY4x0isLtY2jZ6n2YUrT7+Q7Nk58u0kZdoNAsGgSDAsDAkGBOYEwJzAyQEBAQIgRAQIgUalCdxVS3mVBP5wLQIgRACBKWj5/LnAxjWobBUMl9u445hV+95ZkXta+09nHXbf0a8Ub7M7iStmu0ChMDGzQMT2gQORxfUhAbrMlKgNiD4rLScKi+pJA+ZEpazNwV4Ynbfr5R3yjvbaNnFZ309RdsWarU2dM8rNSwwqA/YVRj+FCfOeItNtdqdo5Vj9qx85/mVL/AJLeTMtX0enwwS7c2sc9bbWOWc/M5/kO09noMEVjj227ojwj7++a5jr3slah8YnRSutogVHWBvV2wNhXgZAYFgYFgYFgYEiBMDLAQEBAQKwEBAiBS+5a1Z3ZURAWd3IVVUdSSeQEDk/4+tn/AG1Gp1X366/DqxnGRZbtVh/DmA28Qt6nS6Nc8wofV2kZ8zsVTj0b8YAez9b4Oot1GrI7X2kVH51V7az+KmBz+NcM02mCNpUGl1G9fD+hqtXiDIytiAbXQjlgg9eWDzlHXaz+np+GN7TyiGmS/DHm3fZS1LK3b3vHW101a2DFtV6/UYfIgjsQwI5Gb6PTzhx/ine085nxn/BSvDHm7lhltu12MDG0DDYYHP1bsSAPMfrNb2itZtPcxM7ONqLfpN/LnRpWIXyt1eMM3qEBK/xFvszxnbGsmfy++3OfKO6P16+m3ip5r93iwcPHj2NqfqIGq0mc4Izh78epG0fdGfrS32VoeGsVnrPO3lHdHz9fRtix9zPYpYYnqYjaNoW2rprDUcOCB2ODgiZHRTXr9XLHyUEwOno84BPIwN5DAzKYFwYFxAsIEiBMDNAQEBAQIgRAQEDz3ttp3aiq1UNy6PU1au7TgZ+k0VhtyAdyu4WAd2rUeoDt6XUJaiW1Mr12Kr1upyroRkMPTEDLApa4UFmOAoJJPYCa2tFYm09IN9nnODZ1WpfUuDsr5Vg9j2/IZPzM4OgmdZqram3SOUff31V8f47cUsvHaH01o4jp1Z9qhNdQgydTpR0tUDrbXzI81LL5Y9AsO7ptUltaW1stldiq6OhyroRkMD5YgUeBiaBhsgcTjOoavaEOGbPPuFx29f7Srq5jh4VjBhjJP4ujl6irfV4Kv4W/Cuw5EJnL4x0YjPPzOZ5iOzbTqZzX5xvvEePhv5f6VM2jtF7ZJ6b8mzXaqgLWp2qAqKqkBVHIAeU9TpsPs68+s9WaV2hn09B6nqecsNm2tAPaBlr04HaBs1pAzKIGRYGQQLCBYQLCBMDNAQEBAQIgICBEDFq2YVuUGWCMVGM5bHLlI8s2ikzXrsxbpyeJ4DxVtEjUhC1XiPYlZO3wAxya05ckySQO2cDlgDzde3M2Pllp8vqrRntHWHoNP7TUN8W+s/eXI/MToYu29Nb3t49Y+iSM9Z6tH2l4urotVTBg3vOy+XZZS7X7RpfHGLFbffrt4eDTLkiY2h0OEGvS6VXueupSDY72sqKM8+ZPpidXszD7LTVjvnnP6pcVdqwo3tIj5Gkp1Gtbs1KFKO3PxrNqEc/qlvQGdBIzeynC30mlSmwq1m++1hXnw6zbc9nhJn6i79o6dOg6QOjYYGu0DC8DzPELt1jufhX3V9QP155nOzW4rujhrw0Z+HaD97aPfPwqf3a//aWcOLh5z1Vc2Xi5R0b4qEsIGRa4GRUgZAsDIqwLgQLgQLiBYQLCBMCYGaAgICAgRAQEBAYgcv2g4Ouspaosa3yr1WqAWquU5VsfWHYqeRBIPWaXx0vG1oifWN2JiJ6uBdwjUlSDodMbRyD0a16qn+8VaslM+WG+ZlDL2Tpcn9u3pyRzhpK2n9lL9ubLad+T7tavtC9huPMn1wJzsn/z9f7L/GGk6fwl2dH7NaSplfwhdanw3atm1Ny/wvYSV/DE9FEbRtCw6+JkSsDFYkDCywOVxvV+BTZZ3C4XP2jyEg1Ob2OK1/Bra3DG7kcK05cLbYpXkClbdj9s+vkJFpcczWL3jafBYvqJvXbbZ1wJcQsipAyKkC4SBcLAsFgXAgWAgSBAsBAkQLQEDNAQEBAQECICAgICAgIEQEBAx6jVV1/tHrQHpvZVz+cBWysNysGB6FSCD+IgcXU0Jq7COtWnYEnqLL/L5AE/jKNckajLMRG9a/vb6R/PojieKfKG0mnA7S8kXNUAK4FwkCQsCwWBIECcQJAgTiBYCAgTAmBlgICAgICBEBAkQIgICAgafEuKafTLu1F1VKkgA2uqZJ5ADPU58oHL/wDMVl3/AGOi1N4OcW6gHRUA+ptHiEZGMqjQJ/w3XX89RrBp0z+y4dWFbH2Wus3E/wClVPliBm0nstoqzu+jpbZjBu1WdTeR62W7m7Dv2gcbjugq0bpZos6Z3Fguo0y4q1FZU+8a15CwNjDAZ6jvOV2pqrY6Rix+/blH1RZb7RtHWXe9n2pbS0vp2FlViB1cfXz1Poc8seku6XT10+KMde5vSvDGzdKSw2QVgRtgNsBiBOIDECcQJxAYgTiBMBAmBkgICAgICBEBAQLQIIgRAhicHAycHA8z5QPJf+H2lqu01eutC3a+7xBq7rVBtp1Ach9MpPOtEI2hRywoPPrA9dAQIZsAk8gOZPkJiZ2jeR5fhBOq1b3t8NYyme3ZR+WTPOaC06vW2zz0r0+XzlWx/jvNlLv/AErU+IOXDtdb/wBUD4dBr3OBYB9Wqw9fJyD9Y49IsvUsIFcQGIEYgMQGIE4gMQGIE4gIEwGICBkgICAgICAgRAQJECYEYgRA8jrbBw3iC35A0fE3WvUrkY0/EMBar/RXA2N97Ye5zjijfbfmPXTIQON7Uazw6do+K07R6L3P/H4zk9san2OnmI625fVFmttVX2So20F+9jk/gOX95p2Hi4dNxeMz9GMEbVdXWaSu6t6bUWyq1WSxHGVdCMEGdlM4HspfZVZqOGXM1raFaXouc5e7RW7vD8Q/bUo6E99oPeB6KAxAjEBiAxAYgIEwEBAQJgIF4CAgICAgICBEBAkGBMCDA817UcLttdbK03gJtYAjPUnoevWcDtjQZs9q5MUb7Rsr5sc2neHDr4pqKHNfiOrKATXYckKehw3MDlORGp12lna0zHrzj90PFerqab2qcftK1b1QlT+RzLuHt+8cslIn05ff7JK6ie+HO43xH6RZuAIRVAUHqPM/n+k5/aWt/qskWjpEcvmjyX4pdtPaDR6Kmmu65RaawVoqDXahyeZ21VguevlPX6KnBp6V8oW8cbVhQ8U4jqeWl0aaWs9L+Jt72PNdPUdx/wBTJ+MtN29wDgY0putstfUarVMrai9wq7gowlaKOSIo6D1JJJMDqwEBAQEBAQEBAQEBAmBaAgICAgICAgIEQECQYEwIxA4HtDwJ7rKtXpnrq1mnV0BuTfTqdO2C2ntA57SQpBHMEZ59JiYiY2kcnU6TV2DaOFUV297BrlXT58xtTef9g/CUsvZumy+9SP05fwjnFWe5k03sleKx4t1LXZOfCqsSvHYDczH8ZzM3YFJ/47zHrz+iO2njul6HhPBtPpFIopqqLc3atAGsbuWbqxz5zv0jhrEeCxDoYmwmBGIEbYBhArAQEBAQECYCAgIFoCAgICAgICAgICBEBAtAQEBiAgICAgIENArAQEBAQEBAQEBA/9k="/>
          <p:cNvSpPr>
            <a:spLocks noChangeAspect="1" noChangeArrowheads="1"/>
          </p:cNvSpPr>
          <p:nvPr/>
        </p:nvSpPr>
        <p:spPr bwMode="auto">
          <a:xfrm>
            <a:off x="155575" y="-1227138"/>
            <a:ext cx="3381375" cy="2562226"/>
          </a:xfrm>
          <a:prstGeom prst="rect">
            <a:avLst/>
          </a:prstGeom>
          <a:noFill/>
        </p:spPr>
        <p:txBody>
          <a:bodyPr vert="horz" wrap="square" lIns="91440" tIns="45720" rIns="91440" bIns="45720" numCol="1" anchor="t" anchorCtr="0" compatLnSpc="1">
            <a:prstTxWarp prst="textNoShape">
              <a:avLst/>
            </a:prstTxWarp>
          </a:bodyPr>
          <a:lstStyle/>
          <a:p>
            <a:endParaRPr lang="fr-FR"/>
          </a:p>
        </p:txBody>
      </p:sp>
      <p:sp>
        <p:nvSpPr>
          <p:cNvPr id="18436" name="AutoShape 4" descr="data:image/jpeg;base64,/9j/4AAQSkZJRgABAQAAAQABAAD/2wCEAAkGBxAPEBAPDxAODw8ODw8PDhANEA8QEA0NFxEWFxgRFRcYHSggGBolGxUVIjEhJikrLzouFyAzODMsNyguLisBCgoKDg0OGhAQGi8mICYrLS0yNS8tLy0tLS8tLS0tMC0tLS0tLy0rLy0tLS0tLS8tLS0tLS8tLS0tLS8tLS0tLf/AABEIAMMBAgMBEQACEQEDEQH/xAAbAAEAAgMBAQAAAAAAAAAAAAAAAQIDBAUGB//EAEAQAAICAQIEAwQHBgUCBwAAAAECAAMRBBIFITFBE1FhBiIycRRCUmKBkbEzQ3KhotEVU4KSwSM0BxYlRMLS4f/EABoBAQACAwEAAAAAAAAAAAAAAAADBAECBQb/xAA0EQEAAgECAwUGBQQDAQAAAAAAAQIDBBESITEFQVFhcRMykcHR8CIjgaGxFELh8TNS0gb/2gAMAwEAAhEDEQA/APuMBAQEBAQEBAQEBAQEBAQEBAQEBAQEBAQEBAQEBAQEBAQEBAQECMwGYEwEBAQEBAQEBAQEBAQEBAwPdzwO3WBK2QLb4EF4F0fIgWgc/jfFq9HSbrc4BCqq43O56KM9/wC01taKxvKTDitltw1c/g3tdptUQgLVWHol2BuPkpBwflNa5a25LGbQ5cUcXWPJ6CSKZAQEBA1OJ69dPX4jBmG+tAqYyzu4RRzIAyzDmSBAru1LfVor5d3ew/kAo/nAhtPafj1BUY5+ClaD823GYmdhx7rbrMtoWtcVbtzW2Bk1BxzrTcCN3k3IZHcZlOM9s87Yfd/7f+fH16eqPim3u/F2OEWV2VLZUWZbPeLPneW6EPnmGBBBHYjEtUpFI2hvEbN2bskBAmAgICAgICAgICAgYtVZsRm8hy+cDlV3QM63QLeNAg3QLaK739vmD+Ygb5gfOOP3PxPWV0oD4CMQr45AY96z5nBA/wD2a2rFuqXFmvinektXj/spZTtOnJuV2VAp/aIzHAzjkRnv2le2GY6Ovg7RreNsnKf2fSuH0ulVaWNvdK1V3+2wHMyzEbQ4t5ibTMNiZakBAQNHjOhOoosoyqi1Sjbl3Aoeox6jvIs1b2pMUttPj1YtEzHJwk1vEKS1botgrIVWNdrG5Now4ZAR6Hdg5B+ZpcOvp31t8Yn6I/zI8JRq/p2r2o1DVVHnYodVLjPQk9PliQZKavU3jHkrw079p6+TWYvadp5Q7VFWoChFGmpVcBQviW4X+mdelK0rFaxtEJojbky8N0AoFnvF2uta6xjgA2EAe6o5KMKOXzJySTNmW5AQIgSIEwEBAQEBAQEBAQNPi/7FyOwB/AEQPO16iBnXUQLfSIEHUQM3B7N13oqMT/If8wMftlxTw6vAQnfcp37Mbkp55x6t0H4ntA1fZLhxqoW239tYCxz9RT0XHyx+cDpaLUq+oKdfDH9eP7Z/OB3ICAgIEQEBA07+JVIxTJexcbkqR7GTPTcFB259cQKHW2Nyr01n8VzV1J+pb+mAP0o8y2nq8wBZby+ZK/pA5dPGLHtWjfUFsZlq1Ko6rYyjLVIGyN+Mkc8EBuXKU65pzzti6f8Ab/z4+vT1acU2916BFwAMk4GMk5J+ctxG0bN1pkIEgwJgICAgICAgICBWxQwKnmGBBHmDA8HxCttNYa2zjqjdnTz/ALwKLq/WBf6XAo+r/EnkMdSfKB6fhdI0tD3Xe6xUu/3EA5L8/wDkzFrREbyPMcHYa+57mP7w7weQ3LtxUPMAHmR3HnmQ01OK9uCLfi67d/waxaJnZ6LieqFSYHXook7ZX2Z4ayFrnzl87d3U56sfKB6GAgICBEBAGB5WniaaPV6pG3ii5xdkrkpqSAHA80ICn0O7tic/L2lixZJpeJjbv25I5y1idpdmnjemfpdWPRjtP85JTX6a/S8fwzGSs97kajX/AE2w1I3h6SvndYTt8QfZz2BlCc06/J7KnLHHWfHyR7zknaOja192kupNCFrAu3wzola1qbFOUdWUFVYHB5n5zs1rFY4YjaE8Rs6XCmuNFR1IVbzWnjBPhFuPex+M2G1AQAMC8BAiAgICAgICAgaHGKaHrK6jG3qOZDA+a455gfO9XSVciku6D4S6hW/KBiXxMgEFRnmSM4HniB6jgl2ioIZmse3/ADLEIC/wgZx8+sDn+3PGjeatHpWDGxgSw5ruxkE/dUe8fwE5uv1NcVJm3SOc/KP1RZLbMLafwkp0WnJV3BAYfFVUOdl5+9k8j9pxPIaSttTqJzX7p3n17oj76QqUjitxS9loeGJhHsBsZR/095J2L2z9o+p5z3mCbzjib9V6u+3N1JK2TAQEBAiAgIGrxHQV6is1WruQlW5EqVdWDKykcwQQCCJiYieo5rezNLEGxrbMc8E115PqalUt+JlbLotPk9+kffo0mlZ7m1puCaav4aayfNxvYfi2TN8Gnx4K8OONoZrWK8odASdsq7hepAHqQIFbLlVS7MoUDJYkBQPnNbXiscVp2hiZ2TXYGAYZwRkZBBx8jM1neN4ZTMi4MCYCAgICAgICBS6zapbyEDg65wcs3MwNHwVPMCBraikQOLqnOSAOQ+I9l69fyMizZIx13YtO0K+z1AVX112F3q2wty8PSjmWPluxu+QUdp4jtXU2zZYwU57T8bf46eu6lktvPDDvcA0buTa6kW6rBIP/ALbSD4UPkSCSfvMR0E7vZuiikRTur187ffKPKPNNjp+z2wGJ31ggICAgICAgRAQMWqvWqt7XyErRrHIBJCqCTgDryEDnabUaq9FsUUadLFV0D7r7NhGRuClVBwexYepgZDw12/a6nUOM52VlaF/OsB/6oGO/RaTTobXrrwoxusHiufTL5JMizZqYaTe87RDE2iI3lwjUaSuualU0hfddp03Dwa8e7q9o90kdWGPhOeq86mCl88xlzRtH9tfDznz/AI9UdYm3OXrwwIBByDzBHMEeYnQSkDIsCYCAgRAQEBAQNTiTe4B5sB/In/iB5f2iuK1tjkccvnAx6K1tg90nl1zAw6/VEA8oHGGlNzCg/vMW6ryXT5wK/m5GPkH9J57tXXezpNq9elfXvn9P52V8t9ubseD9JvXTgZqoKWXgdHfka6P0c+gUdGnG7K0sz+bMc55V+c/L4+CHHXve501OxQO/UnzM9rhxRipFYXaxtGzLJWUwEBAQECYEQIgIEN8s8unnMDxnBeLnRIdPbTYlQdjpkxtNNHI+CN2NwU5wRjC4HbJ40drWpyy4rR9+eyD223WHbp9pNK31yvo6kfpJ6draW/8Adt6w2jNWXFGvTV3+JqHrp0tJyoudUVm7AknmT+glHBee0NRx29yvSPPzaV/Mt5Q7x4zW4PhV36gEHnVS3ht6B32ofznoVhT2c0VlFHhuAoFlhpqVt/0bTlvcp3fW2j8BnAyADA6cCQ0CwMCwgICAgRAQEDV4lWWr93mykMB9rGeX5ZgcfUaevVVFTjOOR7gwOXpNPeM1+G2V5bjyU+oMDU4zprKUNtoBRe1Z3M7k4VAPMnAHriV9Vea45mP9R4tbzMQx0K2mpLsA+pvcZUfvNQ3JKgfsqABnyUnznhMlp1+p2ryr/FY6z8/WdlKfx2ep9mOF+BWNx3OSzO/+Zcxyz/LPIDsAB2nsNBp4iOPbaOkei1jjvdydNKmAgICAgTAmAMCsBAiBp8T4ZVqVUWA5rcWVOjFLKbACN6MOhwSPIgkHIMDRb2bpdg1r3XbTkBilYz6+Eq7vxzK+TSYcnv0if0azSs9Ybmk4VRTzrqQHOdxG5h6Bjzx6TODT48FZrjjaOpWsV6NwydsgwKmBTxV3BMjcQW299o748uYmvHXi4d+Zv3NgLNhYCBDQIgRAQGYEZgMwPMcR1fh6hmHJSwVwOh5AbvnA6tNwPeBq8Q4XVcVY5DVv4ie82zxMEAlc4OMmVNbpf6nDbFxbbtL14o2cnhWia/UmxwQlJaqgEH4ull//AMF9Nx+tOD2f2dbFM47e9PveUR0j9evw8EFMe34XsUAAAHQchPURERG0LS2ZkIEwEBAmAgWgIFTAQIgICBy7ONV7mSlbtS6Eq30essiuOqGw4QMO43ZgR42ss+GmnTr9rUWG1+n+XXgf1wI/w21/22ruIwMrpwmnUn5rlx/vgc7immXTmsaWzULqXddqG+65LFzzFiWsw2kZ5jB9eRlLV6r2W1KRve3SPnPk0vfblHVtezNi2VeN75udiupFoAtquU4apgPh29gOWCCMggyXT4PZRzne09Z8fpHhDNa7O8ksNloEGBQwIzAjMBmBGYDMDx/FeZc+bN+pgcw2XVIhRz4l1qpTW2Suwc3c9woXJz8h3nO1mvrp4me6I5+vdH38kd8nC6S8Ut8RKCMu4ZsqchK16uw7DJA+ZkGm7Zx56TaKzEx8N/DdpTPFo32d7gjhg5HPDBQfMYl/TYppXit1nnKSldurp5llunMCcwECcwECYCBeBEBAiBEBAQPOeyrfR9/DHPvaQbtO3+fomY7XJ7upyjd8gMfiExExI9DMjV4lrVorNjduSjuzdgJX1Wppp8c3t/ufBra0VjeXJ9ndOzltXbze3ITP1U9PTt8h6zn9l4rX31WX3rdPKEeKJn8UsfGh9CtPEE/ZMETiNYPJqwcLqlH20yAfND3KqJ2Ez06HlAkGAJgY2MCuYEZgRmBGYFbHwCfIEwPK2172wThQNzk8gFHXJkOfL7Om/f3NbW2hz6b1bxNbZ7lYQrQGGPC0i893zcjd8to7Tw3aWe2fLGCnPafjb/HT4z3qWSeKeGFKnatTY4K6jV4JU9aNOPgr+YByfvM3lPRdm6OtIisdK/vbx++6IT46R8HpPZhvdceqn9Z3Vh28wJBgTmBOYE5gTmBMBAvAQECIAwIgDA8vxv2fs/62o07M1uGdavhZ2xnYr55Zx3nF1PZE5Mk5ceSazP33bILYd53iXH0/G7VQOuspIwN1eotrS2o4+Cyu3DIw8jiQew7Tw+5fij78fqxw5a9JV1Ws1Gs2NsdhzWsIjIrNnmRuwM+ucSjqY1mqy1plrMd3Tl6o7cdpiLPTVJrWUIi6XSIoCqXL6qzaOnujYq/7mnra1itYrHSFuI2W/wAFDlW1N12q2OHRLCiUq4IKt4aABiCMjdu585sy6qmBlSBYiBjaBjJgVJgVJgQWgaHF9TsrPm3L8IHm+IAvt0n2wLdYfKjPu0/Nzy/hVvMTzXa2v4Kzas8+lfnb9P52VsuTbmx2Dx7vD/c6YrZd5PdyNdPyHJz/AKPMzl9k6SZ/N25zyr85+Xx8EWKve0+NFjeWQEjao884HWe1xY4x0isLtY2jZ6n2YUrT7+Q7Nk58u0kZdoNAsGgSDAsDAkGBOYEwJzAyQEBAQIgRAQIgUalCdxVS3mVBP5wLQIgRACBKWj5/LnAxjWobBUMl9u445hV+95ZkXta+09nHXbf0a8Ub7M7iStmu0ChMDGzQMT2gQORxfUhAbrMlKgNiD4rLScKi+pJA+ZEpazNwV4Ynbfr5R3yjvbaNnFZ309RdsWarU2dM8rNSwwqA/YVRj+FCfOeItNtdqdo5Vj9qx85/mVL/AJLeTMtX0enwwS7c2sc9bbWOWc/M5/kO09noMEVjj227ojwj7++a5jr3slah8YnRSutogVHWBvV2wNhXgZAYFgYFgYFgYEiBMDLAQEBAQKwEBAiBS+5a1Z3ZURAWd3IVVUdSSeQEDk/4+tn/AG1Gp1X366/DqxnGRZbtVh/DmA28Qt6nS6Nc8wofV2kZ8zsVTj0b8YAez9b4Oot1GrI7X2kVH51V7az+KmBz+NcM02mCNpUGl1G9fD+hqtXiDIytiAbXQjlgg9eWDzlHXaz+np+GN7TyiGmS/DHm3fZS1LK3b3vHW101a2DFtV6/UYfIgjsQwI5Gb6PTzhx/ine085nxn/BSvDHm7lhltu12MDG0DDYYHP1bsSAPMfrNb2itZtPcxM7ONqLfpN/LnRpWIXyt1eMM3qEBK/xFvszxnbGsmfy++3OfKO6P16+m3ip5r93iwcPHj2NqfqIGq0mc4Izh78epG0fdGfrS32VoeGsVnrPO3lHdHz9fRtix9zPYpYYnqYjaNoW2rprDUcOCB2ODgiZHRTXr9XLHyUEwOno84BPIwN5DAzKYFwYFxAsIEiBMDNAQEBAQIgRAQEDz3ttp3aiq1UNy6PU1au7TgZ+k0VhtyAdyu4WAd2rUeoDt6XUJaiW1Mr12Kr1upyroRkMPTEDLApa4UFmOAoJJPYCa2tFYm09IN9nnODZ1WpfUuDsr5Vg9j2/IZPzM4OgmdZqram3SOUff31V8f47cUsvHaH01o4jp1Z9qhNdQgydTpR0tUDrbXzI81LL5Y9AsO7ptUltaW1stldiq6OhyroRkMD5YgUeBiaBhsgcTjOoavaEOGbPPuFx29f7Srq5jh4VjBhjJP4ujl6irfV4Kv4W/Cuw5EJnL4x0YjPPzOZ5iOzbTqZzX5xvvEePhv5f6VM2jtF7ZJ6b8mzXaqgLWp2qAqKqkBVHIAeU9TpsPs68+s9WaV2hn09B6nqecsNm2tAPaBlr04HaBs1pAzKIGRYGQQLCBYQLCBMDNAQEBAQIgICBEDFq2YVuUGWCMVGM5bHLlI8s2ikzXrsxbpyeJ4DxVtEjUhC1XiPYlZO3wAxya05ckySQO2cDlgDzde3M2Pllp8vqrRntHWHoNP7TUN8W+s/eXI/MToYu29Nb3t49Y+iSM9Z6tH2l4urotVTBg3vOy+XZZS7X7RpfHGLFbffrt4eDTLkiY2h0OEGvS6VXueupSDY72sqKM8+ZPpidXszD7LTVjvnnP6pcVdqwo3tIj5Gkp1Gtbs1KFKO3PxrNqEc/qlvQGdBIzeynC30mlSmwq1m++1hXnw6zbc9nhJn6i79o6dOg6QOjYYGu0DC8DzPELt1jufhX3V9QP155nOzW4rujhrw0Z+HaD97aPfPwqf3a//aWcOLh5z1Vc2Xi5R0b4qEsIGRa4GRUgZAsDIqwLgQLgQLiBYQLCBMCYGaAgICAgRAQEBAYgcv2g4Ouspaosa3yr1WqAWquU5VsfWHYqeRBIPWaXx0vG1oifWN2JiJ6uBdwjUlSDodMbRyD0a16qn+8VaslM+WG+ZlDL2Tpcn9u3pyRzhpK2n9lL9ubLad+T7tavtC9huPMn1wJzsn/z9f7L/GGk6fwl2dH7NaSplfwhdanw3atm1Ny/wvYSV/DE9FEbRtCw6+JkSsDFYkDCywOVxvV+BTZZ3C4XP2jyEg1Ob2OK1/Bra3DG7kcK05cLbYpXkClbdj9s+vkJFpcczWL3jafBYvqJvXbbZ1wJcQsipAyKkC4SBcLAsFgXAgWAgSBAsBAkQLQEDNAQEBAQECICAgICAgIEQEBAx6jVV1/tHrQHpvZVz+cBWysNysGB6FSCD+IgcXU0Jq7COtWnYEnqLL/L5AE/jKNckajLMRG9a/vb6R/PojieKfKG0mnA7S8kXNUAK4FwkCQsCwWBIECcQJAgTiBYCAgTAmBlgICAgICBEBAkQIgICAgafEuKafTLu1F1VKkgA2uqZJ5ADPU58oHL/wDMVl3/AGOi1N4OcW6gHRUA+ptHiEZGMqjQJ/w3XX89RrBp0z+y4dWFbH2Wus3E/wClVPliBm0nstoqzu+jpbZjBu1WdTeR62W7m7Dv2gcbjugq0bpZos6Z3Fguo0y4q1FZU+8a15CwNjDAZ6jvOV2pqrY6Rix+/blH1RZb7RtHWXe9n2pbS0vp2FlViB1cfXz1Poc8seku6XT10+KMde5vSvDGzdKSw2QVgRtgNsBiBOIDECcQJxAYgTiBMBAmBkgICAgICBEBAQLQIIgRAhicHAycHA8z5QPJf+H2lqu01eutC3a+7xBq7rVBtp1Ach9MpPOtEI2hRywoPPrA9dAQIZsAk8gOZPkJiZ2jeR5fhBOq1b3t8NYyme3ZR+WTPOaC06vW2zz0r0+XzlWx/jvNlLv/AErU+IOXDtdb/wBUD4dBr3OBYB9Wqw9fJyD9Y49IsvUsIFcQGIEYgMQGIE4gMQGIE4gIEwGICBkgICAgICAgRAQJECYEYgRA8jrbBw3iC35A0fE3WvUrkY0/EMBar/RXA2N97Ye5zjijfbfmPXTIQON7Uazw6do+K07R6L3P/H4zk9san2OnmI625fVFmttVX2So20F+9jk/gOX95p2Hi4dNxeMz9GMEbVdXWaSu6t6bUWyq1WSxHGVdCMEGdlM4HspfZVZqOGXM1raFaXouc5e7RW7vD8Q/bUo6E99oPeB6KAxAjEBiAxAYgIEwEBAQJgIF4CAgICAgICBEBAkGBMCDA817UcLttdbK03gJtYAjPUnoevWcDtjQZs9q5MUb7Rsr5sc2neHDr4pqKHNfiOrKATXYckKehw3MDlORGp12lna0zHrzj90PFerqab2qcftK1b1QlT+RzLuHt+8cslIn05ff7JK6ie+HO43xH6RZuAIRVAUHqPM/n+k5/aWt/qskWjpEcvmjyX4pdtPaDR6Kmmu65RaawVoqDXahyeZ21VguevlPX6KnBp6V8oW8cbVhQ8U4jqeWl0aaWs9L+Jt72PNdPUdx/wBTJ+MtN29wDgY0putstfUarVMrai9wq7gowlaKOSIo6D1JJJMDqwEBAQEBAQEBAQEBAmBaAgICAgICAgIEQECQYEwIxA4HtDwJ7rKtXpnrq1mnV0BuTfTqdO2C2ntA57SQpBHMEZ59JiYiY2kcnU6TV2DaOFUV297BrlXT58xtTef9g/CUsvZumy+9SP05fwjnFWe5k03sleKx4t1LXZOfCqsSvHYDczH8ZzM3YFJ/47zHrz+iO2njul6HhPBtPpFIopqqLc3atAGsbuWbqxz5zv0jhrEeCxDoYmwmBGIEbYBhArAQEBAQECYCAgIFoCAgICAgICAgICBEBAtAQEBiAgICAgIENArAQEBAQEBAQEBA/9k="/>
          <p:cNvSpPr>
            <a:spLocks noChangeAspect="1" noChangeArrowheads="1"/>
          </p:cNvSpPr>
          <p:nvPr/>
        </p:nvSpPr>
        <p:spPr bwMode="auto">
          <a:xfrm>
            <a:off x="155575" y="-1227138"/>
            <a:ext cx="3381375" cy="2562226"/>
          </a:xfrm>
          <a:prstGeom prst="rect">
            <a:avLst/>
          </a:prstGeom>
          <a:noFill/>
        </p:spPr>
        <p:txBody>
          <a:bodyPr vert="horz" wrap="square" lIns="91440" tIns="45720" rIns="91440" bIns="45720" numCol="1" anchor="t" anchorCtr="0" compatLnSpc="1">
            <a:prstTxWarp prst="textNoShape">
              <a:avLst/>
            </a:prstTxWarp>
          </a:bodyPr>
          <a:lstStyle/>
          <a:p>
            <a:endParaRPr lang="fr-FR"/>
          </a:p>
        </p:txBody>
      </p:sp>
      <p:pic>
        <p:nvPicPr>
          <p:cNvPr id="18438" name="Picture 6" descr="http://www.perluettes.com/wp-content/uploads/2013/05/Fotolia_45056489_XS1.jpg"/>
          <p:cNvPicPr>
            <a:picLocks noChangeAspect="1" noChangeArrowheads="1"/>
          </p:cNvPicPr>
          <p:nvPr/>
        </p:nvPicPr>
        <p:blipFill>
          <a:blip r:embed="rId7" cstate="print"/>
          <a:srcRect/>
          <a:stretch>
            <a:fillRect/>
          </a:stretch>
        </p:blipFill>
        <p:spPr bwMode="auto">
          <a:xfrm>
            <a:off x="9319394" y="3309692"/>
            <a:ext cx="2872606" cy="2176708"/>
          </a:xfrm>
          <a:prstGeom prst="rect">
            <a:avLst/>
          </a:prstGeom>
          <a:ln>
            <a:noFill/>
          </a:ln>
          <a:effectLst>
            <a:softEdge rad="112500"/>
          </a:effectLst>
        </p:spPr>
      </p:pic>
      <p:sp>
        <p:nvSpPr>
          <p:cNvPr id="13" name="Espace réservé du numéro de diapositive 11"/>
          <p:cNvSpPr txBox="1">
            <a:spLocks/>
          </p:cNvSpPr>
          <p:nvPr/>
        </p:nvSpPr>
        <p:spPr>
          <a:xfrm>
            <a:off x="11383108" y="6309457"/>
            <a:ext cx="574431"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6DD5436F-D741-47AD-AC3D-1EFF28D7ADFF}" type="slidenum">
              <a:rPr kumimoji="0" lang="fr-FR" sz="1800" b="0" i="0" u="none" strike="noStrike" kern="1200" cap="none" spc="0" normalizeH="0" baseline="0" noProof="0" smtClean="0">
                <a:ln>
                  <a:noFill/>
                </a:ln>
                <a:solidFill>
                  <a:schemeClr val="accent6">
                    <a:lumMod val="75000"/>
                  </a:schemeClr>
                </a:solidFill>
                <a:effectLst/>
                <a:uLnTx/>
                <a:uFillTx/>
                <a:latin typeface="Arial Black"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fr-FR" sz="1800" b="0" i="0" u="none" strike="noStrike" kern="1200" cap="none" spc="0" normalizeH="0" baseline="0" noProof="0" dirty="0">
              <a:ln>
                <a:noFill/>
              </a:ln>
              <a:solidFill>
                <a:schemeClr val="accent6">
                  <a:lumMod val="75000"/>
                </a:schemeClr>
              </a:solidFill>
              <a:effectLst/>
              <a:uLnTx/>
              <a:uFillTx/>
              <a:latin typeface="Arial Black" pitchFamily="34" charset="0"/>
              <a:ea typeface="+mn-ea"/>
              <a:cs typeface="+mn-cs"/>
            </a:endParaRPr>
          </a:p>
        </p:txBody>
      </p:sp>
      <p:sp>
        <p:nvSpPr>
          <p:cNvPr id="14" name="ZoneTexte 13"/>
          <p:cNvSpPr txBox="1"/>
          <p:nvPr/>
        </p:nvSpPr>
        <p:spPr>
          <a:xfrm>
            <a:off x="914401" y="0"/>
            <a:ext cx="11031414" cy="954107"/>
          </a:xfrm>
          <a:prstGeom prst="rect">
            <a:avLst/>
          </a:prstGeom>
          <a:noFill/>
        </p:spPr>
        <p:txBody>
          <a:bodyPr wrap="square" rtlCol="0">
            <a:spAutoFit/>
          </a:bodyPr>
          <a:lstStyle/>
          <a:p>
            <a:pPr algn="ctr"/>
            <a:r>
              <a:rPr lang="fr-FR"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Procédures de traitement des dossiers des installations photovoltaïques </a:t>
            </a:r>
          </a:p>
          <a:p>
            <a:pPr algn="ctr"/>
            <a:r>
              <a:rPr lang="fr-FR"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dans le cadre du programme PROSOLELEC</a:t>
            </a:r>
            <a:endParaRPr lang="fr-FR"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extLst>
      <p:ext uri="{BB962C8B-B14F-4D97-AF65-F5344CB8AC3E}">
        <p14:creationId xmlns:p14="http://schemas.microsoft.com/office/powerpoint/2010/main" val="11007775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me 4"/>
          <p:cNvGraphicFramePr/>
          <p:nvPr>
            <p:extLst>
              <p:ext uri="{D42A27DB-BD31-4B8C-83A1-F6EECF244321}">
                <p14:modId xmlns:p14="http://schemas.microsoft.com/office/powerpoint/2010/main" val="1088041551"/>
              </p:ext>
            </p:extLst>
          </p:nvPr>
        </p:nvGraphicFramePr>
        <p:xfrm>
          <a:off x="0" y="1327357"/>
          <a:ext cx="12192000" cy="11061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Rectangle 6"/>
          <p:cNvSpPr/>
          <p:nvPr/>
        </p:nvSpPr>
        <p:spPr>
          <a:xfrm>
            <a:off x="0" y="2508739"/>
            <a:ext cx="6447692" cy="1828800"/>
          </a:xfrm>
          <a:prstGeom prst="rect">
            <a:avLst/>
          </a:prstGeom>
          <a:solidFill>
            <a:schemeClr val="accent1">
              <a:alpha val="4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pc="300" dirty="0" smtClean="0">
                <a:latin typeface="Arial" panose="020B0604020202020204" pitchFamily="34" charset="0"/>
                <a:cs typeface="Arial" panose="020B0604020202020204" pitchFamily="34" charset="0"/>
              </a:rPr>
              <a:t>►L’installateur réalise l’IPV conformément aux :</a:t>
            </a:r>
          </a:p>
          <a:p>
            <a:pPr marL="285750" indent="-285750">
              <a:buFontTx/>
              <a:buChar char="-"/>
            </a:pPr>
            <a:r>
              <a:rPr lang="fr-FR" spc="300" dirty="0" smtClean="0">
                <a:latin typeface="Arial" panose="020B0604020202020204" pitchFamily="34" charset="0"/>
                <a:cs typeface="Arial" panose="020B0604020202020204" pitchFamily="34" charset="0"/>
              </a:rPr>
              <a:t>Dossier accepté par la STEG</a:t>
            </a:r>
          </a:p>
          <a:p>
            <a:pPr marL="285750" indent="-285750">
              <a:buFontTx/>
              <a:buChar char="-"/>
            </a:pPr>
            <a:r>
              <a:rPr lang="fr-FR" spc="300" dirty="0" smtClean="0">
                <a:latin typeface="Arial" panose="020B0604020202020204" pitchFamily="34" charset="0"/>
                <a:cs typeface="Arial" panose="020B0604020202020204" pitchFamily="34" charset="0"/>
              </a:rPr>
              <a:t>Chapitre 23 du guide technique </a:t>
            </a:r>
          </a:p>
          <a:p>
            <a:pPr marL="285750" indent="-285750">
              <a:buFontTx/>
              <a:buChar char="-"/>
            </a:pPr>
            <a:r>
              <a:rPr lang="fr-FR" spc="300" dirty="0" smtClean="0">
                <a:latin typeface="Arial" panose="020B0604020202020204" pitchFamily="34" charset="0"/>
                <a:cs typeface="Arial" panose="020B0604020202020204" pitchFamily="34" charset="0"/>
              </a:rPr>
              <a:t>Règles de l’art</a:t>
            </a:r>
          </a:p>
          <a:p>
            <a:pPr>
              <a:lnSpc>
                <a:spcPct val="150000"/>
              </a:lnSpc>
            </a:pPr>
            <a:endParaRPr lang="fr-FR" spc="300" dirty="0">
              <a:latin typeface="Arial" panose="020B0604020202020204" pitchFamily="34" charset="0"/>
              <a:cs typeface="Arial" panose="020B0604020202020204" pitchFamily="34" charset="0"/>
            </a:endParaRPr>
          </a:p>
        </p:txBody>
      </p:sp>
      <p:sp>
        <p:nvSpPr>
          <p:cNvPr id="18434" name="AutoShape 2" descr="data:image/jpeg;base64,/9j/4AAQSkZJRgABAQAAAQABAAD/2wCEAAkGBxAPEBAPDxAODw8ODw8PDhANEA8QEA0NFxEWFxgRFRcYHSggGBolGxUVIjEhJikrLzouFyAzODMsNyguLisBCgoKDg0OGhAQGi8mICYrLS0yNS8tLy0tLS8tLS0tMC0tLS0tLy0rLy0tLS0tLS8tLS0tLS8tLS0tLS8tLS0tLf/AABEIAMMBAgMBEQACEQEDEQH/xAAbAAEAAgMBAQAAAAAAAAAAAAAAAQIDBAUGB//EAEAQAAICAQIEAwQHBgUCBwAAAAECAAMRBBIFITFBE1FhBiIycRRCUmKBkbEzQ3KhotEVU4KSwSM0BxYlRMLS4f/EABoBAQACAwEAAAAAAAAAAAAAAAADBAECBQb/xAA0EQEAAgECAwUGBQQDAQAAAAAAAQIDBBESITEFQVFhcRMykcHR8CIjgaGxFELh8TNS0gb/2gAMAwEAAhEDEQA/APuMBAQEBAQEBAQEBAQEBAQEBAQEBAQEBAQEBAQEBAQEBAQEBAQECMwGYEwEBAQEBAQEBAQEBAQEBAwPdzwO3WBK2QLb4EF4F0fIgWgc/jfFq9HSbrc4BCqq43O56KM9/wC01taKxvKTDitltw1c/g3tdptUQgLVWHol2BuPkpBwflNa5a25LGbQ5cUcXWPJ6CSKZAQEBA1OJ69dPX4jBmG+tAqYyzu4RRzIAyzDmSBAru1LfVor5d3ew/kAo/nAhtPafj1BUY5+ClaD823GYmdhx7rbrMtoWtcVbtzW2Bk1BxzrTcCN3k3IZHcZlOM9s87Yfd/7f+fH16eqPim3u/F2OEWV2VLZUWZbPeLPneW6EPnmGBBBHYjEtUpFI2hvEbN2bskBAmAgICAgICAgICAgYtVZsRm8hy+cDlV3QM63QLeNAg3QLaK739vmD+Ygb5gfOOP3PxPWV0oD4CMQr45AY96z5nBA/wD2a2rFuqXFmvinektXj/spZTtOnJuV2VAp/aIzHAzjkRnv2le2GY6Ovg7RreNsnKf2fSuH0ulVaWNvdK1V3+2wHMyzEbQ4t5ibTMNiZakBAQNHjOhOoosoyqi1Sjbl3Aoeox6jvIs1b2pMUttPj1YtEzHJwk1vEKS1botgrIVWNdrG5Now4ZAR6Hdg5B+ZpcOvp31t8Yn6I/zI8JRq/p2r2o1DVVHnYodVLjPQk9PliQZKavU3jHkrw079p6+TWYvadp5Q7VFWoChFGmpVcBQviW4X+mdelK0rFaxtEJojbky8N0AoFnvF2uta6xjgA2EAe6o5KMKOXzJySTNmW5AQIgSIEwEBAQEBAQEBAQNPi/7FyOwB/AEQPO16iBnXUQLfSIEHUQM3B7N13oqMT/If8wMftlxTw6vAQnfcp37Mbkp55x6t0H4ntA1fZLhxqoW239tYCxz9RT0XHyx+cDpaLUq+oKdfDH9eP7Z/OB3ICAgIEQEBA07+JVIxTJexcbkqR7GTPTcFB259cQKHW2Nyr01n8VzV1J+pb+mAP0o8y2nq8wBZby+ZK/pA5dPGLHtWjfUFsZlq1Ko6rYyjLVIGyN+Mkc8EBuXKU65pzzti6f8Ab/z4+vT1acU2916BFwAMk4GMk5J+ctxG0bN1pkIEgwJgICAgICAgICBWxQwKnmGBBHmDA8HxCttNYa2zjqjdnTz/ALwKLq/WBf6XAo+r/EnkMdSfKB6fhdI0tD3Xe6xUu/3EA5L8/wDkzFrREbyPMcHYa+57mP7w7weQ3LtxUPMAHmR3HnmQ01OK9uCLfi67d/waxaJnZ6LieqFSYHXook7ZX2Z4ayFrnzl87d3U56sfKB6GAgICBEBAGB5WniaaPV6pG3ii5xdkrkpqSAHA80ICn0O7tic/L2lixZJpeJjbv25I5y1idpdmnjemfpdWPRjtP85JTX6a/S8fwzGSs97kajX/AE2w1I3h6SvndYTt8QfZz2BlCc06/J7KnLHHWfHyR7zknaOja192kupNCFrAu3wzola1qbFOUdWUFVYHB5n5zs1rFY4YjaE8Rs6XCmuNFR1IVbzWnjBPhFuPex+M2G1AQAMC8BAiAgICAgICAgaHGKaHrK6jG3qOZDA+a455gfO9XSVciku6D4S6hW/KBiXxMgEFRnmSM4HniB6jgl2ioIZmse3/ADLEIC/wgZx8+sDn+3PGjeatHpWDGxgSw5ruxkE/dUe8fwE5uv1NcVJm3SOc/KP1RZLbMLafwkp0WnJV3BAYfFVUOdl5+9k8j9pxPIaSttTqJzX7p3n17oj76QqUjitxS9loeGJhHsBsZR/095J2L2z9o+p5z3mCbzjib9V6u+3N1JK2TAQEBAiAgIGrxHQV6is1WruQlW5EqVdWDKykcwQQCCJiYieo5rezNLEGxrbMc8E115PqalUt+JlbLotPk9+kffo0mlZ7m1puCaav4aayfNxvYfi2TN8Gnx4K8OONoZrWK8odASdsq7hepAHqQIFbLlVS7MoUDJYkBQPnNbXiscVp2hiZ2TXYGAYZwRkZBBx8jM1neN4ZTMi4MCYCAgICAgICBS6zapbyEDg65wcs3MwNHwVPMCBraikQOLqnOSAOQ+I9l69fyMizZIx13YtO0K+z1AVX112F3q2wty8PSjmWPluxu+QUdp4jtXU2zZYwU57T8bf46eu6lktvPDDvcA0buTa6kW6rBIP/ALbSD4UPkSCSfvMR0E7vZuiikRTur187ffKPKPNNjp+z2wGJ31ggICAgICAgRAQMWqvWqt7XyErRrHIBJCqCTgDryEDnabUaq9FsUUadLFV0D7r7NhGRuClVBwexYepgZDw12/a6nUOM52VlaF/OsB/6oGO/RaTTobXrrwoxusHiufTL5JMizZqYaTe87RDE2iI3lwjUaSuualU0hfddp03Dwa8e7q9o90kdWGPhOeq86mCl88xlzRtH9tfDznz/AI9UdYm3OXrwwIBByDzBHMEeYnQSkDIsCYCAgRAQEBAQNTiTe4B5sB/In/iB5f2iuK1tjkccvnAx6K1tg90nl1zAw6/VEA8oHGGlNzCg/vMW6ryXT5wK/m5GPkH9J57tXXezpNq9elfXvn9P52V8t9ubseD9JvXTgZqoKWXgdHfka6P0c+gUdGnG7K0sz+bMc55V+c/L4+CHHXve501OxQO/UnzM9rhxRipFYXaxtGzLJWUwEBAQECYEQIgIEN8s8unnMDxnBeLnRIdPbTYlQdjpkxtNNHI+CN2NwU5wRjC4HbJ40drWpyy4rR9+eyD223WHbp9pNK31yvo6kfpJ6draW/8Adt6w2jNWXFGvTV3+JqHrp0tJyoudUVm7AknmT+glHBee0NRx29yvSPPzaV/Mt5Q7x4zW4PhV36gEHnVS3ht6B32ofznoVhT2c0VlFHhuAoFlhpqVt/0bTlvcp3fW2j8BnAyADA6cCQ0CwMCwgICAgRAQEDV4lWWr93mykMB9rGeX5ZgcfUaevVVFTjOOR7gwOXpNPeM1+G2V5bjyU+oMDU4zprKUNtoBRe1Z3M7k4VAPMnAHriV9Vea45mP9R4tbzMQx0K2mpLsA+pvcZUfvNQ3JKgfsqABnyUnznhMlp1+p2ryr/FY6z8/WdlKfx2ep9mOF+BWNx3OSzO/+Zcxyz/LPIDsAB2nsNBp4iOPbaOkei1jjvdydNKmAgICAgTAmAMCsBAiBp8T4ZVqVUWA5rcWVOjFLKbACN6MOhwSPIgkHIMDRb2bpdg1r3XbTkBilYz6+Eq7vxzK+TSYcnv0if0azSs9Ybmk4VRTzrqQHOdxG5h6Bjzx6TODT48FZrjjaOpWsV6NwydsgwKmBTxV3BMjcQW299o748uYmvHXi4d+Zv3NgLNhYCBDQIgRAQGYEZgMwPMcR1fh6hmHJSwVwOh5AbvnA6tNwPeBq8Q4XVcVY5DVv4ie82zxMEAlc4OMmVNbpf6nDbFxbbtL14o2cnhWia/UmxwQlJaqgEH4ull//AMF9Nx+tOD2f2dbFM47e9PveUR0j9evw8EFMe34XsUAAAHQchPURERG0LS2ZkIEwEBAmAgWgIFTAQIgICBy7ONV7mSlbtS6Eq30essiuOqGw4QMO43ZgR42ss+GmnTr9rUWG1+n+XXgf1wI/w21/22ruIwMrpwmnUn5rlx/vgc7immXTmsaWzULqXddqG+65LFzzFiWsw2kZ5jB9eRlLV6r2W1KRve3SPnPk0vfblHVtezNi2VeN75udiupFoAtquU4apgPh29gOWCCMggyXT4PZRzne09Z8fpHhDNa7O8ksNloEGBQwIzAjMBmBGYDMDx/FeZc+bN+pgcw2XVIhRz4l1qpTW2Suwc3c9woXJz8h3nO1mvrp4me6I5+vdH38kd8nC6S8Ut8RKCMu4ZsqchK16uw7DJA+ZkGm7Zx56TaKzEx8N/DdpTPFo32d7gjhg5HPDBQfMYl/TYppXit1nnKSldurp5llunMCcwECcwECYCBeBEBAiBEBAQPOeyrfR9/DHPvaQbtO3+fomY7XJ7upyjd8gMfiExExI9DMjV4lrVorNjduSjuzdgJX1Wppp8c3t/ufBra0VjeXJ9ndOzltXbze3ITP1U9PTt8h6zn9l4rX31WX3rdPKEeKJn8UsfGh9CtPEE/ZMETiNYPJqwcLqlH20yAfND3KqJ2Ez06HlAkGAJgY2MCuYEZgRmBGYFbHwCfIEwPK2172wThQNzk8gFHXJkOfL7Om/f3NbW2hz6b1bxNbZ7lYQrQGGPC0i893zcjd8to7Tw3aWe2fLGCnPafjb/HT4z3qWSeKeGFKnatTY4K6jV4JU9aNOPgr+YByfvM3lPRdm6OtIisdK/vbx++6IT46R8HpPZhvdceqn9Z3Vh28wJBgTmBOYE5gTmBMBAvAQECIAwIgDA8vxv2fs/62o07M1uGdavhZ2xnYr55Zx3nF1PZE5Mk5ceSazP33bILYd53iXH0/G7VQOuspIwN1eotrS2o4+Cyu3DIw8jiQew7Tw+5fij78fqxw5a9JV1Ws1Gs2NsdhzWsIjIrNnmRuwM+ucSjqY1mqy1plrMd3Tl6o7cdpiLPTVJrWUIi6XSIoCqXL6qzaOnujYq/7mnra1itYrHSFuI2W/wAFDlW1N12q2OHRLCiUq4IKt4aABiCMjdu585sy6qmBlSBYiBjaBjJgVJgVJgQWgaHF9TsrPm3L8IHm+IAvt0n2wLdYfKjPu0/Nzy/hVvMTzXa2v4Kzas8+lfnb9P52VsuTbmx2Dx7vD/c6YrZd5PdyNdPyHJz/AKPMzl9k6SZ/N25zyr85+Xx8EWKve0+NFjeWQEjao884HWe1xY4x0isLtY2jZ6n2YUrT7+Q7Nk58u0kZdoNAsGgSDAsDAkGBOYEwJzAyQEBAQIgRAQIgUalCdxVS3mVBP5wLQIgRACBKWj5/LnAxjWobBUMl9u445hV+95ZkXta+09nHXbf0a8Ub7M7iStmu0ChMDGzQMT2gQORxfUhAbrMlKgNiD4rLScKi+pJA+ZEpazNwV4Ynbfr5R3yjvbaNnFZ309RdsWarU2dM8rNSwwqA/YVRj+FCfOeItNtdqdo5Vj9qx85/mVL/AJLeTMtX0enwwS7c2sc9bbWOWc/M5/kO09noMEVjj227ojwj7++a5jr3slah8YnRSutogVHWBvV2wNhXgZAYFgYFgYFgYEiBMDLAQEBAQKwEBAiBS+5a1Z3ZURAWd3IVVUdSSeQEDk/4+tn/AG1Gp1X366/DqxnGRZbtVh/DmA28Qt6nS6Nc8wofV2kZ8zsVTj0b8YAez9b4Oot1GrI7X2kVH51V7az+KmBz+NcM02mCNpUGl1G9fD+hqtXiDIytiAbXQjlgg9eWDzlHXaz+np+GN7TyiGmS/DHm3fZS1LK3b3vHW101a2DFtV6/UYfIgjsQwI5Gb6PTzhx/ine085nxn/BSvDHm7lhltu12MDG0DDYYHP1bsSAPMfrNb2itZtPcxM7ONqLfpN/LnRpWIXyt1eMM3qEBK/xFvszxnbGsmfy++3OfKO6P16+m3ip5r93iwcPHj2NqfqIGq0mc4Izh78epG0fdGfrS32VoeGsVnrPO3lHdHz9fRtix9zPYpYYnqYjaNoW2rprDUcOCB2ODgiZHRTXr9XLHyUEwOno84BPIwN5DAzKYFwYFxAsIEiBMDNAQEBAQIgRAQEDz3ttp3aiq1UNy6PU1au7TgZ+k0VhtyAdyu4WAd2rUeoDt6XUJaiW1Mr12Kr1upyroRkMPTEDLApa4UFmOAoJJPYCa2tFYm09IN9nnODZ1WpfUuDsr5Vg9j2/IZPzM4OgmdZqram3SOUff31V8f47cUsvHaH01o4jp1Z9qhNdQgydTpR0tUDrbXzI81LL5Y9AsO7ptUltaW1stldiq6OhyroRkMD5YgUeBiaBhsgcTjOoavaEOGbPPuFx29f7Srq5jh4VjBhjJP4ujl6irfV4Kv4W/Cuw5EJnL4x0YjPPzOZ5iOzbTqZzX5xvvEePhv5f6VM2jtF7ZJ6b8mzXaqgLWp2qAqKqkBVHIAeU9TpsPs68+s9WaV2hn09B6nqecsNm2tAPaBlr04HaBs1pAzKIGRYGQQLCBYQLCBMDNAQEBAQIgICBEDFq2YVuUGWCMVGM5bHLlI8s2ikzXrsxbpyeJ4DxVtEjUhC1XiPYlZO3wAxya05ckySQO2cDlgDzde3M2Pllp8vqrRntHWHoNP7TUN8W+s/eXI/MToYu29Nb3t49Y+iSM9Z6tH2l4urotVTBg3vOy+XZZS7X7RpfHGLFbffrt4eDTLkiY2h0OEGvS6VXueupSDY72sqKM8+ZPpidXszD7LTVjvnnP6pcVdqwo3tIj5Gkp1Gtbs1KFKO3PxrNqEc/qlvQGdBIzeynC30mlSmwq1m++1hXnw6zbc9nhJn6i79o6dOg6QOjYYGu0DC8DzPELt1jufhX3V9QP155nOzW4rujhrw0Z+HaD97aPfPwqf3a//aWcOLh5z1Vc2Xi5R0b4qEsIGRa4GRUgZAsDIqwLgQLgQLiBYQLCBMCYGaAgICAgRAQEBAYgcv2g4Ouspaosa3yr1WqAWquU5VsfWHYqeRBIPWaXx0vG1oifWN2JiJ6uBdwjUlSDodMbRyD0a16qn+8VaslM+WG+ZlDL2Tpcn9u3pyRzhpK2n9lL9ubLad+T7tavtC9huPMn1wJzsn/z9f7L/GGk6fwl2dH7NaSplfwhdanw3atm1Ny/wvYSV/DE9FEbRtCw6+JkSsDFYkDCywOVxvV+BTZZ3C4XP2jyEg1Ob2OK1/Bra3DG7kcK05cLbYpXkClbdj9s+vkJFpcczWL3jafBYvqJvXbbZ1wJcQsipAyKkC4SBcLAsFgXAgWAgSBAsBAkQLQEDNAQEBAQECICAgICAgIEQEBAx6jVV1/tHrQHpvZVz+cBWysNysGB6FSCD+IgcXU0Jq7COtWnYEnqLL/L5AE/jKNckajLMRG9a/vb6R/PojieKfKG0mnA7S8kXNUAK4FwkCQsCwWBIECcQJAgTiBYCAgTAmBlgICAgICBEBAkQIgICAgafEuKafTLu1F1VKkgA2uqZJ5ADPU58oHL/wDMVl3/AGOi1N4OcW6gHRUA+ptHiEZGMqjQJ/w3XX89RrBp0z+y4dWFbH2Wus3E/wClVPliBm0nstoqzu+jpbZjBu1WdTeR62W7m7Dv2gcbjugq0bpZos6Z3Fguo0y4q1FZU+8a15CwNjDAZ6jvOV2pqrY6Rix+/blH1RZb7RtHWXe9n2pbS0vp2FlViB1cfXz1Poc8seku6XT10+KMde5vSvDGzdKSw2QVgRtgNsBiBOIDECcQJxAYgTiBMBAmBkgICAgICBEBAQLQIIgRAhicHAycHA8z5QPJf+H2lqu01eutC3a+7xBq7rVBtp1Ach9MpPOtEI2hRywoPPrA9dAQIZsAk8gOZPkJiZ2jeR5fhBOq1b3t8NYyme3ZR+WTPOaC06vW2zz0r0+XzlWx/jvNlLv/AErU+IOXDtdb/wBUD4dBr3OBYB9Wqw9fJyD9Y49IsvUsIFcQGIEYgMQGIE4gMQGIE4gIEwGICBkgICAgICAgRAQJECYEYgRA8jrbBw3iC35A0fE3WvUrkY0/EMBar/RXA2N97Ye5zjijfbfmPXTIQON7Uazw6do+K07R6L3P/H4zk9san2OnmI625fVFmttVX2So20F+9jk/gOX95p2Hi4dNxeMz9GMEbVdXWaSu6t6bUWyq1WSxHGVdCMEGdlM4HspfZVZqOGXM1raFaXouc5e7RW7vD8Q/bUo6E99oPeB6KAxAjEBiAxAYgIEwEBAQJgIF4CAgICAgICBEBAkGBMCDA817UcLttdbK03gJtYAjPUnoevWcDtjQZs9q5MUb7Rsr5sc2neHDr4pqKHNfiOrKATXYckKehw3MDlORGp12lna0zHrzj90PFerqab2qcftK1b1QlT+RzLuHt+8cslIn05ff7JK6ie+HO43xH6RZuAIRVAUHqPM/n+k5/aWt/qskWjpEcvmjyX4pdtPaDR6Kmmu65RaawVoqDXahyeZ21VguevlPX6KnBp6V8oW8cbVhQ8U4jqeWl0aaWs9L+Jt72PNdPUdx/wBTJ+MtN29wDgY0putstfUarVMrai9wq7gowlaKOSIo6D1JJJMDqwEBAQEBAQEBAQEBAmBaAgICAgICAgIEQECQYEwIxA4HtDwJ7rKtXpnrq1mnV0BuTfTqdO2C2ntA57SQpBHMEZ59JiYiY2kcnU6TV2DaOFUV297BrlXT58xtTef9g/CUsvZumy+9SP05fwjnFWe5k03sleKx4t1LXZOfCqsSvHYDczH8ZzM3YFJ/47zHrz+iO2njul6HhPBtPpFIopqqLc3atAGsbuWbqxz5zv0jhrEeCxDoYmwmBGIEbYBhArAQEBAQECYCAgIFoCAgICAgICAgICBEBAtAQEBiAgICAgIENArAQEBAQEBAQEBA/9k="/>
          <p:cNvSpPr>
            <a:spLocks noChangeAspect="1" noChangeArrowheads="1"/>
          </p:cNvSpPr>
          <p:nvPr/>
        </p:nvSpPr>
        <p:spPr bwMode="auto">
          <a:xfrm>
            <a:off x="155575" y="-1227138"/>
            <a:ext cx="3381375" cy="2562226"/>
          </a:xfrm>
          <a:prstGeom prst="rect">
            <a:avLst/>
          </a:prstGeom>
          <a:noFill/>
        </p:spPr>
        <p:txBody>
          <a:bodyPr vert="horz" wrap="square" lIns="91440" tIns="45720" rIns="91440" bIns="45720" numCol="1" anchor="t" anchorCtr="0" compatLnSpc="1">
            <a:prstTxWarp prst="textNoShape">
              <a:avLst/>
            </a:prstTxWarp>
          </a:bodyPr>
          <a:lstStyle/>
          <a:p>
            <a:endParaRPr lang="fr-FR"/>
          </a:p>
        </p:txBody>
      </p:sp>
      <p:sp>
        <p:nvSpPr>
          <p:cNvPr id="18436" name="AutoShape 4" descr="data:image/jpeg;base64,/9j/4AAQSkZJRgABAQAAAQABAAD/2wCEAAkGBxAPEBAPDxAODw8ODw8PDhANEA8QEA0NFxEWFxgRFRcYHSggGBolGxUVIjEhJikrLzouFyAzODMsNyguLisBCgoKDg0OGhAQGi8mICYrLS0yNS8tLy0tLS8tLS0tMC0tLS0tLy0rLy0tLS0tLS8tLS0tLS8tLS0tLS8tLS0tLf/AABEIAMMBAgMBEQACEQEDEQH/xAAbAAEAAgMBAQAAAAAAAAAAAAAAAQIDBAUGB//EAEAQAAICAQIEAwQHBgUCBwAAAAECAAMRBBIFITFBE1FhBiIycRRCUmKBkbEzQ3KhotEVU4KSwSM0BxYlRMLS4f/EABoBAQACAwEAAAAAAAAAAAAAAAADBAECBQb/xAA0EQEAAgECAwUGBQQDAQAAAAAAAQIDBBESITEFQVFhcRMykcHR8CIjgaGxFELh8TNS0gb/2gAMAwEAAhEDEQA/APuMBAQEBAQEBAQEBAQEBAQEBAQEBAQEBAQEBAQEBAQEBAQEBAQECMwGYEwEBAQEBAQEBAQEBAQEBAwPdzwO3WBK2QLb4EF4F0fIgWgc/jfFq9HSbrc4BCqq43O56KM9/wC01taKxvKTDitltw1c/g3tdptUQgLVWHol2BuPkpBwflNa5a25LGbQ5cUcXWPJ6CSKZAQEBA1OJ69dPX4jBmG+tAqYyzu4RRzIAyzDmSBAru1LfVor5d3ew/kAo/nAhtPafj1BUY5+ClaD823GYmdhx7rbrMtoWtcVbtzW2Bk1BxzrTcCN3k3IZHcZlOM9s87Yfd/7f+fH16eqPim3u/F2OEWV2VLZUWZbPeLPneW6EPnmGBBBHYjEtUpFI2hvEbN2bskBAmAgICAgICAgICAgYtVZsRm8hy+cDlV3QM63QLeNAg3QLaK739vmD+Ygb5gfOOP3PxPWV0oD4CMQr45AY96z5nBA/wD2a2rFuqXFmvinektXj/spZTtOnJuV2VAp/aIzHAzjkRnv2le2GY6Ovg7RreNsnKf2fSuH0ulVaWNvdK1V3+2wHMyzEbQ4t5ibTMNiZakBAQNHjOhOoosoyqi1Sjbl3Aoeox6jvIs1b2pMUttPj1YtEzHJwk1vEKS1botgrIVWNdrG5Now4ZAR6Hdg5B+ZpcOvp31t8Yn6I/zI8JRq/p2r2o1DVVHnYodVLjPQk9PliQZKavU3jHkrw079p6+TWYvadp5Q7VFWoChFGmpVcBQviW4X+mdelK0rFaxtEJojbky8N0AoFnvF2uta6xjgA2EAe6o5KMKOXzJySTNmW5AQIgSIEwEBAQEBAQEBAQNPi/7FyOwB/AEQPO16iBnXUQLfSIEHUQM3B7N13oqMT/If8wMftlxTw6vAQnfcp37Mbkp55x6t0H4ntA1fZLhxqoW239tYCxz9RT0XHyx+cDpaLUq+oKdfDH9eP7Z/OB3ICAgIEQEBA07+JVIxTJexcbkqR7GTPTcFB259cQKHW2Nyr01n8VzV1J+pb+mAP0o8y2nq8wBZby+ZK/pA5dPGLHtWjfUFsZlq1Ko6rYyjLVIGyN+Mkc8EBuXKU65pzzti6f8Ab/z4+vT1acU2916BFwAMk4GMk5J+ctxG0bN1pkIEgwJgICAgICAgICBWxQwKnmGBBHmDA8HxCttNYa2zjqjdnTz/ALwKLq/WBf6XAo+r/EnkMdSfKB6fhdI0tD3Xe6xUu/3EA5L8/wDkzFrREbyPMcHYa+57mP7w7weQ3LtxUPMAHmR3HnmQ01OK9uCLfi67d/waxaJnZ6LieqFSYHXook7ZX2Z4ayFrnzl87d3U56sfKB6GAgICBEBAGB5WniaaPV6pG3ii5xdkrkpqSAHA80ICn0O7tic/L2lixZJpeJjbv25I5y1idpdmnjemfpdWPRjtP85JTX6a/S8fwzGSs97kajX/AE2w1I3h6SvndYTt8QfZz2BlCc06/J7KnLHHWfHyR7zknaOja192kupNCFrAu3wzola1qbFOUdWUFVYHB5n5zs1rFY4YjaE8Rs6XCmuNFR1IVbzWnjBPhFuPex+M2G1AQAMC8BAiAgICAgICAgaHGKaHrK6jG3qOZDA+a455gfO9XSVciku6D4S6hW/KBiXxMgEFRnmSM4HniB6jgl2ioIZmse3/ADLEIC/wgZx8+sDn+3PGjeatHpWDGxgSw5ruxkE/dUe8fwE5uv1NcVJm3SOc/KP1RZLbMLafwkp0WnJV3BAYfFVUOdl5+9k8j9pxPIaSttTqJzX7p3n17oj76QqUjitxS9loeGJhHsBsZR/095J2L2z9o+p5z3mCbzjib9V6u+3N1JK2TAQEBAiAgIGrxHQV6is1WruQlW5EqVdWDKykcwQQCCJiYieo5rezNLEGxrbMc8E115PqalUt+JlbLotPk9+kffo0mlZ7m1puCaav4aayfNxvYfi2TN8Gnx4K8OONoZrWK8odASdsq7hepAHqQIFbLlVS7MoUDJYkBQPnNbXiscVp2hiZ2TXYGAYZwRkZBBx8jM1neN4ZTMi4MCYCAgICAgICBS6zapbyEDg65wcs3MwNHwVPMCBraikQOLqnOSAOQ+I9l69fyMizZIx13YtO0K+z1AVX112F3q2wty8PSjmWPluxu+QUdp4jtXU2zZYwU57T8bf46eu6lktvPDDvcA0buTa6kW6rBIP/ALbSD4UPkSCSfvMR0E7vZuiikRTur187ffKPKPNNjp+z2wGJ31ggICAgICAgRAQMWqvWqt7XyErRrHIBJCqCTgDryEDnabUaq9FsUUadLFV0D7r7NhGRuClVBwexYepgZDw12/a6nUOM52VlaF/OsB/6oGO/RaTTobXrrwoxusHiufTL5JMizZqYaTe87RDE2iI3lwjUaSuualU0hfddp03Dwa8e7q9o90kdWGPhOeq86mCl88xlzRtH9tfDznz/AI9UdYm3OXrwwIBByDzBHMEeYnQSkDIsCYCAgRAQEBAQNTiTe4B5sB/In/iB5f2iuK1tjkccvnAx6K1tg90nl1zAw6/VEA8oHGGlNzCg/vMW6ryXT5wK/m5GPkH9J57tXXezpNq9elfXvn9P52V8t9ubseD9JvXTgZqoKWXgdHfka6P0c+gUdGnG7K0sz+bMc55V+c/L4+CHHXve501OxQO/UnzM9rhxRipFYXaxtGzLJWUwEBAQECYEQIgIEN8s8unnMDxnBeLnRIdPbTYlQdjpkxtNNHI+CN2NwU5wRjC4HbJ40drWpyy4rR9+eyD223WHbp9pNK31yvo6kfpJ6draW/8Adt6w2jNWXFGvTV3+JqHrp0tJyoudUVm7AknmT+glHBee0NRx29yvSPPzaV/Mt5Q7x4zW4PhV36gEHnVS3ht6B32ofznoVhT2c0VlFHhuAoFlhpqVt/0bTlvcp3fW2j8BnAyADA6cCQ0CwMCwgICAgRAQEDV4lWWr93mykMB9rGeX5ZgcfUaevVVFTjOOR7gwOXpNPeM1+G2V5bjyU+oMDU4zprKUNtoBRe1Z3M7k4VAPMnAHriV9Vea45mP9R4tbzMQx0K2mpLsA+pvcZUfvNQ3JKgfsqABnyUnznhMlp1+p2ryr/FY6z8/WdlKfx2ep9mOF+BWNx3OSzO/+Zcxyz/LPIDsAB2nsNBp4iOPbaOkei1jjvdydNKmAgICAgTAmAMCsBAiBp8T4ZVqVUWA5rcWVOjFLKbACN6MOhwSPIgkHIMDRb2bpdg1r3XbTkBilYz6+Eq7vxzK+TSYcnv0if0azSs9Ybmk4VRTzrqQHOdxG5h6Bjzx6TODT48FZrjjaOpWsV6NwydsgwKmBTxV3BMjcQW299o748uYmvHXi4d+Zv3NgLNhYCBDQIgRAQGYEZgMwPMcR1fh6hmHJSwVwOh5AbvnA6tNwPeBq8Q4XVcVY5DVv4ie82zxMEAlc4OMmVNbpf6nDbFxbbtL14o2cnhWia/UmxwQlJaqgEH4ull//AMF9Nx+tOD2f2dbFM47e9PveUR0j9evw8EFMe34XsUAAAHQchPURERG0LS2ZkIEwEBAmAgWgIFTAQIgICBy7ONV7mSlbtS6Eq30essiuOqGw4QMO43ZgR42ss+GmnTr9rUWG1+n+XXgf1wI/w21/22ruIwMrpwmnUn5rlx/vgc7immXTmsaWzULqXddqG+65LFzzFiWsw2kZ5jB9eRlLV6r2W1KRve3SPnPk0vfblHVtezNi2VeN75udiupFoAtquU4apgPh29gOWCCMggyXT4PZRzne09Z8fpHhDNa7O8ksNloEGBQwIzAjMBmBGYDMDx/FeZc+bN+pgcw2XVIhRz4l1qpTW2Suwc3c9woXJz8h3nO1mvrp4me6I5+vdH38kd8nC6S8Ut8RKCMu4ZsqchK16uw7DJA+ZkGm7Zx56TaKzEx8N/DdpTPFo32d7gjhg5HPDBQfMYl/TYppXit1nnKSldurp5llunMCcwECcwECYCBeBEBAiBEBAQPOeyrfR9/DHPvaQbtO3+fomY7XJ7upyjd8gMfiExExI9DMjV4lrVorNjduSjuzdgJX1Wppp8c3t/ufBra0VjeXJ9ndOzltXbze3ITP1U9PTt8h6zn9l4rX31WX3rdPKEeKJn8UsfGh9CtPEE/ZMETiNYPJqwcLqlH20yAfND3KqJ2Ez06HlAkGAJgY2MCuYEZgRmBGYFbHwCfIEwPK2172wThQNzk8gFHXJkOfL7Om/f3NbW2hz6b1bxNbZ7lYQrQGGPC0i893zcjd8to7Tw3aWe2fLGCnPafjb/HT4z3qWSeKeGFKnatTY4K6jV4JU9aNOPgr+YByfvM3lPRdm6OtIisdK/vbx++6IT46R8HpPZhvdceqn9Z3Vh28wJBgTmBOYE5gTmBMBAvAQECIAwIgDA8vxv2fs/62o07M1uGdavhZ2xnYr55Zx3nF1PZE5Mk5ceSazP33bILYd53iXH0/G7VQOuspIwN1eotrS2o4+Cyu3DIw8jiQew7Tw+5fij78fqxw5a9JV1Ws1Gs2NsdhzWsIjIrNnmRuwM+ucSjqY1mqy1plrMd3Tl6o7cdpiLPTVJrWUIi6XSIoCqXL6qzaOnujYq/7mnra1itYrHSFuI2W/wAFDlW1N12q2OHRLCiUq4IKt4aABiCMjdu585sy6qmBlSBYiBjaBjJgVJgVJgQWgaHF9TsrPm3L8IHm+IAvt0n2wLdYfKjPu0/Nzy/hVvMTzXa2v4Kzas8+lfnb9P52VsuTbmx2Dx7vD/c6YrZd5PdyNdPyHJz/AKPMzl9k6SZ/N25zyr85+Xx8EWKve0+NFjeWQEjao884HWe1xY4x0isLtY2jZ6n2YUrT7+Q7Nk58u0kZdoNAsGgSDAsDAkGBOYEwJzAyQEBAQIgRAQIgUalCdxVS3mVBP5wLQIgRACBKWj5/LnAxjWobBUMl9u445hV+95ZkXta+09nHXbf0a8Ub7M7iStmu0ChMDGzQMT2gQORxfUhAbrMlKgNiD4rLScKi+pJA+ZEpazNwV4Ynbfr5R3yjvbaNnFZ309RdsWarU2dM8rNSwwqA/YVRj+FCfOeItNtdqdo5Vj9qx85/mVL/AJLeTMtX0enwwS7c2sc9bbWOWc/M5/kO09noMEVjj227ojwj7++a5jr3slah8YnRSutogVHWBvV2wNhXgZAYFgYFgYFgYEiBMDLAQEBAQKwEBAiBS+5a1Z3ZURAWd3IVVUdSSeQEDk/4+tn/AG1Gp1X366/DqxnGRZbtVh/DmA28Qt6nS6Nc8wofV2kZ8zsVTj0b8YAez9b4Oot1GrI7X2kVH51V7az+KmBz+NcM02mCNpUGl1G9fD+hqtXiDIytiAbXQjlgg9eWDzlHXaz+np+GN7TyiGmS/DHm3fZS1LK3b3vHW101a2DFtV6/UYfIgjsQwI5Gb6PTzhx/ine085nxn/BSvDHm7lhltu12MDG0DDYYHP1bsSAPMfrNb2itZtPcxM7ONqLfpN/LnRpWIXyt1eMM3qEBK/xFvszxnbGsmfy++3OfKO6P16+m3ip5r93iwcPHj2NqfqIGq0mc4Izh78epG0fdGfrS32VoeGsVnrPO3lHdHz9fRtix9zPYpYYnqYjaNoW2rprDUcOCB2ODgiZHRTXr9XLHyUEwOno84BPIwN5DAzKYFwYFxAsIEiBMDNAQEBAQIgRAQEDz3ttp3aiq1UNy6PU1au7TgZ+k0VhtyAdyu4WAd2rUeoDt6XUJaiW1Mr12Kr1upyroRkMPTEDLApa4UFmOAoJJPYCa2tFYm09IN9nnODZ1WpfUuDsr5Vg9j2/IZPzM4OgmdZqram3SOUff31V8f47cUsvHaH01o4jp1Z9qhNdQgydTpR0tUDrbXzI81LL5Y9AsO7ptUltaW1stldiq6OhyroRkMD5YgUeBiaBhsgcTjOoavaEOGbPPuFx29f7Srq5jh4VjBhjJP4ujl6irfV4Kv4W/Cuw5EJnL4x0YjPPzOZ5iOzbTqZzX5xvvEePhv5f6VM2jtF7ZJ6b8mzXaqgLWp2qAqKqkBVHIAeU9TpsPs68+s9WaV2hn09B6nqecsNm2tAPaBlr04HaBs1pAzKIGRYGQQLCBYQLCBMDNAQEBAQIgICBEDFq2YVuUGWCMVGM5bHLlI8s2ikzXrsxbpyeJ4DxVtEjUhC1XiPYlZO3wAxya05ckySQO2cDlgDzde3M2Pllp8vqrRntHWHoNP7TUN8W+s/eXI/MToYu29Nb3t49Y+iSM9Z6tH2l4urotVTBg3vOy+XZZS7X7RpfHGLFbffrt4eDTLkiY2h0OEGvS6VXueupSDY72sqKM8+ZPpidXszD7LTVjvnnP6pcVdqwo3tIj5Gkp1Gtbs1KFKO3PxrNqEc/qlvQGdBIzeynC30mlSmwq1m++1hXnw6zbc9nhJn6i79o6dOg6QOjYYGu0DC8DzPELt1jufhX3V9QP155nOzW4rujhrw0Z+HaD97aPfPwqf3a//aWcOLh5z1Vc2Xi5R0b4qEsIGRa4GRUgZAsDIqwLgQLgQLiBYQLCBMCYGaAgICAgRAQEBAYgcv2g4Ouspaosa3yr1WqAWquU5VsfWHYqeRBIPWaXx0vG1oifWN2JiJ6uBdwjUlSDodMbRyD0a16qn+8VaslM+WG+ZlDL2Tpcn9u3pyRzhpK2n9lL9ubLad+T7tavtC9huPMn1wJzsn/z9f7L/GGk6fwl2dH7NaSplfwhdanw3atm1Ny/wvYSV/DE9FEbRtCw6+JkSsDFYkDCywOVxvV+BTZZ3C4XP2jyEg1Ob2OK1/Bra3DG7kcK05cLbYpXkClbdj9s+vkJFpcczWL3jafBYvqJvXbbZ1wJcQsipAyKkC4SBcLAsFgXAgWAgSBAsBAkQLQEDNAQEBAQECICAgICAgIEQEBAx6jVV1/tHrQHpvZVz+cBWysNysGB6FSCD+IgcXU0Jq7COtWnYEnqLL/L5AE/jKNckajLMRG9a/vb6R/PojieKfKG0mnA7S8kXNUAK4FwkCQsCwWBIECcQJAgTiBYCAgTAmBlgICAgICBEBAkQIgICAgafEuKafTLu1F1VKkgA2uqZJ5ADPU58oHL/wDMVl3/AGOi1N4OcW6gHRUA+ptHiEZGMqjQJ/w3XX89RrBp0z+y4dWFbH2Wus3E/wClVPliBm0nstoqzu+jpbZjBu1WdTeR62W7m7Dv2gcbjugq0bpZos6Z3Fguo0y4q1FZU+8a15CwNjDAZ6jvOV2pqrY6Rix+/blH1RZb7RtHWXe9n2pbS0vp2FlViB1cfXz1Poc8seku6XT10+KMde5vSvDGzdKSw2QVgRtgNsBiBOIDECcQJxAYgTiBMBAmBkgICAgICBEBAQLQIIgRAhicHAycHA8z5QPJf+H2lqu01eutC3a+7xBq7rVBtp1Ach9MpPOtEI2hRywoPPrA9dAQIZsAk8gOZPkJiZ2jeR5fhBOq1b3t8NYyme3ZR+WTPOaC06vW2zz0r0+XzlWx/jvNlLv/AErU+IOXDtdb/wBUD4dBr3OBYB9Wqw9fJyD9Y49IsvUsIFcQGIEYgMQGIE4gMQGIE4gIEwGICBkgICAgICAgRAQJECYEYgRA8jrbBw3iC35A0fE3WvUrkY0/EMBar/RXA2N97Ye5zjijfbfmPXTIQON7Uazw6do+K07R6L3P/H4zk9san2OnmI625fVFmttVX2So20F+9jk/gOX95p2Hi4dNxeMz9GMEbVdXWaSu6t6bUWyq1WSxHGVdCMEGdlM4HspfZVZqOGXM1raFaXouc5e7RW7vD8Q/bUo6E99oPeB6KAxAjEBiAxAYgIEwEBAQJgIF4CAgICAgICBEBAkGBMCDA817UcLttdbK03gJtYAjPUnoevWcDtjQZs9q5MUb7Rsr5sc2neHDr4pqKHNfiOrKATXYckKehw3MDlORGp12lna0zHrzj90PFerqab2qcftK1b1QlT+RzLuHt+8cslIn05ff7JK6ie+HO43xH6RZuAIRVAUHqPM/n+k5/aWt/qskWjpEcvmjyX4pdtPaDR6Kmmu65RaawVoqDXahyeZ21VguevlPX6KnBp6V8oW8cbVhQ8U4jqeWl0aaWs9L+Jt72PNdPUdx/wBTJ+MtN29wDgY0putstfUarVMrai9wq7gowlaKOSIo6D1JJJMDqwEBAQEBAQEBAQEBAmBaAgICAgICAgIEQECQYEwIxA4HtDwJ7rKtXpnrq1mnV0BuTfTqdO2C2ntA57SQpBHMEZ59JiYiY2kcnU6TV2DaOFUV297BrlXT58xtTef9g/CUsvZumy+9SP05fwjnFWe5k03sleKx4t1LXZOfCqsSvHYDczH8ZzM3YFJ/47zHrz+iO2njul6HhPBtPpFIopqqLc3atAGsbuWbqxz5zv0jhrEeCxDoYmwmBGIEbYBhArAQEBAQECYCAgIFoCAgICAgICAgICBEBAtAQEBiAgICAgIENArAQEBAQEBAQEBA/9k="/>
          <p:cNvSpPr>
            <a:spLocks noChangeAspect="1" noChangeArrowheads="1"/>
          </p:cNvSpPr>
          <p:nvPr/>
        </p:nvSpPr>
        <p:spPr bwMode="auto">
          <a:xfrm>
            <a:off x="155575" y="-1227138"/>
            <a:ext cx="3381375" cy="2562226"/>
          </a:xfrm>
          <a:prstGeom prst="rect">
            <a:avLst/>
          </a:prstGeom>
          <a:noFill/>
        </p:spPr>
        <p:txBody>
          <a:bodyPr vert="horz" wrap="square" lIns="91440" tIns="45720" rIns="91440" bIns="45720" numCol="1" anchor="t" anchorCtr="0" compatLnSpc="1">
            <a:prstTxWarp prst="textNoShape">
              <a:avLst/>
            </a:prstTxWarp>
          </a:bodyPr>
          <a:lstStyle/>
          <a:p>
            <a:endParaRPr lang="fr-FR"/>
          </a:p>
        </p:txBody>
      </p:sp>
      <p:pic>
        <p:nvPicPr>
          <p:cNvPr id="21506" name="Picture 2" descr="http://previews.123rf.com/images/alexmas/alexmas1310/alexmas131000007/23201645-3d-r-parateur-va-faire-leur-travail-Image-3d-Fond-blanc--Banque-d%27images.jpg"/>
          <p:cNvPicPr>
            <a:picLocks noChangeAspect="1" noChangeArrowheads="1"/>
          </p:cNvPicPr>
          <p:nvPr/>
        </p:nvPicPr>
        <p:blipFill>
          <a:blip r:embed="rId7" cstate="print"/>
          <a:srcRect/>
          <a:stretch>
            <a:fillRect/>
          </a:stretch>
        </p:blipFill>
        <p:spPr bwMode="auto">
          <a:xfrm>
            <a:off x="10527812" y="2487489"/>
            <a:ext cx="1664188" cy="1952776"/>
          </a:xfrm>
          <a:prstGeom prst="rect">
            <a:avLst/>
          </a:prstGeom>
          <a:ln>
            <a:noFill/>
          </a:ln>
          <a:effectLst>
            <a:softEdge rad="112500"/>
          </a:effectLst>
        </p:spPr>
      </p:pic>
      <p:sp>
        <p:nvSpPr>
          <p:cNvPr id="9" name="Rectangle 8"/>
          <p:cNvSpPr/>
          <p:nvPr/>
        </p:nvSpPr>
        <p:spPr>
          <a:xfrm>
            <a:off x="0" y="4618893"/>
            <a:ext cx="6447692" cy="1992922"/>
          </a:xfrm>
          <a:prstGeom prst="rect">
            <a:avLst/>
          </a:prstGeom>
          <a:solidFill>
            <a:schemeClr val="accent1">
              <a:alpha val="4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ts val="2500"/>
              </a:lnSpc>
            </a:pPr>
            <a:r>
              <a:rPr lang="fr-FR" spc="300" dirty="0" smtClean="0">
                <a:latin typeface="Arial" panose="020B0604020202020204" pitchFamily="34" charset="0"/>
                <a:cs typeface="Arial" panose="020B0604020202020204" pitchFamily="34" charset="0"/>
              </a:rPr>
              <a:t>►Après achèvement de l’installation l’installateur réalise les essais de vérification de l’installation et rempli le formulaire (F7) avec les valeurs des mesures réalisés</a:t>
            </a:r>
          </a:p>
          <a:p>
            <a:pPr>
              <a:lnSpc>
                <a:spcPct val="150000"/>
              </a:lnSpc>
            </a:pPr>
            <a:endParaRPr lang="fr-FR" spc="300" dirty="0">
              <a:latin typeface="Arial" panose="020B0604020202020204" pitchFamily="34" charset="0"/>
              <a:cs typeface="Arial" panose="020B0604020202020204" pitchFamily="34" charset="0"/>
            </a:endParaRPr>
          </a:p>
        </p:txBody>
      </p:sp>
      <p:pic>
        <p:nvPicPr>
          <p:cNvPr id="10" name="Picture 2" descr="Résultat de recherche d'images pour &quot;bonhomme 3d photovoltaïque&quot;"/>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flipH="1">
            <a:off x="9648581" y="2473569"/>
            <a:ext cx="1078523" cy="187349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3" name="Picture 4" descr="http://previews.123rf.com/images/art3d/art3d1301/art3d130100089/17423100-3d-small-people-detective-Stock-Photo-detective-glass-man.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0977866" y="4757434"/>
            <a:ext cx="1214134" cy="154958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4" name="Espace réservé du numéro de diapositive 11"/>
          <p:cNvSpPr txBox="1">
            <a:spLocks/>
          </p:cNvSpPr>
          <p:nvPr/>
        </p:nvSpPr>
        <p:spPr>
          <a:xfrm>
            <a:off x="11383108" y="6309457"/>
            <a:ext cx="574431"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6DD5436F-D741-47AD-AC3D-1EFF28D7ADFF}" type="slidenum">
              <a:rPr kumimoji="0" lang="fr-FR" sz="1800" b="0" i="0" u="none" strike="noStrike" kern="1200" cap="none" spc="0" normalizeH="0" baseline="0" noProof="0" smtClean="0">
                <a:ln>
                  <a:noFill/>
                </a:ln>
                <a:solidFill>
                  <a:schemeClr val="accent6">
                    <a:lumMod val="75000"/>
                  </a:schemeClr>
                </a:solidFill>
                <a:effectLst/>
                <a:uLnTx/>
                <a:uFillTx/>
                <a:latin typeface="Arial Black"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fr-FR" sz="1800" b="0" i="0" u="none" strike="noStrike" kern="1200" cap="none" spc="0" normalizeH="0" baseline="0" noProof="0" dirty="0">
              <a:ln>
                <a:noFill/>
              </a:ln>
              <a:solidFill>
                <a:schemeClr val="accent6">
                  <a:lumMod val="75000"/>
                </a:schemeClr>
              </a:solidFill>
              <a:effectLst/>
              <a:uLnTx/>
              <a:uFillTx/>
              <a:latin typeface="Arial Black" pitchFamily="34" charset="0"/>
              <a:ea typeface="+mn-ea"/>
              <a:cs typeface="+mn-cs"/>
            </a:endParaRPr>
          </a:p>
        </p:txBody>
      </p:sp>
      <p:sp>
        <p:nvSpPr>
          <p:cNvPr id="15" name="ZoneTexte 14"/>
          <p:cNvSpPr txBox="1"/>
          <p:nvPr/>
        </p:nvSpPr>
        <p:spPr>
          <a:xfrm>
            <a:off x="914401" y="0"/>
            <a:ext cx="11031414" cy="954107"/>
          </a:xfrm>
          <a:prstGeom prst="rect">
            <a:avLst/>
          </a:prstGeom>
          <a:noFill/>
        </p:spPr>
        <p:txBody>
          <a:bodyPr wrap="square" rtlCol="0">
            <a:spAutoFit/>
          </a:bodyPr>
          <a:lstStyle/>
          <a:p>
            <a:pPr algn="ctr"/>
            <a:r>
              <a:rPr lang="fr-FR"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Procédures de traitement des dossiers des installations photovoltaïques </a:t>
            </a:r>
          </a:p>
          <a:p>
            <a:pPr algn="ctr"/>
            <a:r>
              <a:rPr lang="fr-FR"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dans le cadre du programme PROSOLELEC</a:t>
            </a:r>
            <a:endParaRPr lang="fr-FR"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extLst>
      <p:ext uri="{BB962C8B-B14F-4D97-AF65-F5344CB8AC3E}">
        <p14:creationId xmlns:p14="http://schemas.microsoft.com/office/powerpoint/2010/main" val="1100777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500"/>
                                        <p:tgtEl>
                                          <p:spTgt spid="10"/>
                                        </p:tgtEl>
                                      </p:cBhvr>
                                    </p:animEffect>
                                  </p:childTnLst>
                                </p:cTn>
                              </p:par>
                              <p:par>
                                <p:cTn id="8" presetID="14" presetClass="entr" presetSubtype="1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randombar(horizontal)">
                                      <p:cBhvr>
                                        <p:cTn id="1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me 4"/>
          <p:cNvGraphicFramePr/>
          <p:nvPr>
            <p:extLst>
              <p:ext uri="{D42A27DB-BD31-4B8C-83A1-F6EECF244321}">
                <p14:modId xmlns:p14="http://schemas.microsoft.com/office/powerpoint/2010/main" val="1088041551"/>
              </p:ext>
            </p:extLst>
          </p:nvPr>
        </p:nvGraphicFramePr>
        <p:xfrm>
          <a:off x="0" y="1327357"/>
          <a:ext cx="12192000" cy="11061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Rectangle 6"/>
          <p:cNvSpPr/>
          <p:nvPr/>
        </p:nvSpPr>
        <p:spPr>
          <a:xfrm>
            <a:off x="-1" y="2508739"/>
            <a:ext cx="6916615" cy="1828800"/>
          </a:xfrm>
          <a:prstGeom prst="rect">
            <a:avLst/>
          </a:prstGeom>
          <a:solidFill>
            <a:schemeClr val="accent1">
              <a:alpha val="4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2500"/>
              </a:lnSpc>
            </a:pPr>
            <a:endParaRPr lang="fr-FR" spc="300" dirty="0" smtClean="0">
              <a:latin typeface="Arial" panose="020B0604020202020204" pitchFamily="34" charset="0"/>
              <a:cs typeface="Arial" panose="020B0604020202020204" pitchFamily="34" charset="0"/>
            </a:endParaRPr>
          </a:p>
          <a:p>
            <a:pPr>
              <a:lnSpc>
                <a:spcPts val="2500"/>
              </a:lnSpc>
            </a:pPr>
            <a:r>
              <a:rPr lang="fr-FR" spc="300" dirty="0" smtClean="0">
                <a:latin typeface="Arial" panose="020B0604020202020204" pitchFamily="34" charset="0"/>
                <a:cs typeface="Arial" panose="020B0604020202020204" pitchFamily="34" charset="0"/>
              </a:rPr>
              <a:t>►L’installateur dépose une demande de réception et de mise en service d’une installation photovoltaïque</a:t>
            </a:r>
          </a:p>
          <a:p>
            <a:pPr>
              <a:lnSpc>
                <a:spcPts val="2500"/>
              </a:lnSpc>
            </a:pPr>
            <a:r>
              <a:rPr lang="fr-FR" spc="300" dirty="0" smtClean="0">
                <a:latin typeface="Arial" panose="020B0604020202020204" pitchFamily="34" charset="0"/>
                <a:cs typeface="Arial" panose="020B0604020202020204" pitchFamily="34" charset="0"/>
              </a:rPr>
              <a:t>accompagné du Formulaire d’essai de mise en service d’une installation photovoltaïque raccordée au réseau électrique</a:t>
            </a:r>
          </a:p>
          <a:p>
            <a:pPr>
              <a:lnSpc>
                <a:spcPct val="150000"/>
              </a:lnSpc>
            </a:pPr>
            <a:endParaRPr lang="fr-FR" spc="300" dirty="0">
              <a:latin typeface="Arial" panose="020B0604020202020204" pitchFamily="34" charset="0"/>
              <a:cs typeface="Arial" panose="020B0604020202020204" pitchFamily="34" charset="0"/>
            </a:endParaRPr>
          </a:p>
        </p:txBody>
      </p:sp>
      <p:sp>
        <p:nvSpPr>
          <p:cNvPr id="18434" name="AutoShape 2" descr="data:image/jpeg;base64,/9j/4AAQSkZJRgABAQAAAQABAAD/2wCEAAkGBxAPEBAPDxAODw8ODw8PDhANEA8QEA0NFxEWFxgRFRcYHSggGBolGxUVIjEhJikrLzouFyAzODMsNyguLisBCgoKDg0OGhAQGi8mICYrLS0yNS8tLy0tLS8tLS0tMC0tLS0tLy0rLy0tLS0tLS8tLS0tLS8tLS0tLS8tLS0tLf/AABEIAMMBAgMBEQACEQEDEQH/xAAbAAEAAgMBAQAAAAAAAAAAAAAAAQIDBAUGB//EAEAQAAICAQIEAwQHBgUCBwAAAAECAAMRBBIFITFBE1FhBiIycRRCUmKBkbEzQ3KhotEVU4KSwSM0BxYlRMLS4f/EABoBAQACAwEAAAAAAAAAAAAAAAADBAECBQb/xAA0EQEAAgECAwUGBQQDAQAAAAAAAQIDBBESITEFQVFhcRMykcHR8CIjgaGxFELh8TNS0gb/2gAMAwEAAhEDEQA/APuMBAQEBAQEBAQEBAQEBAQEBAQEBAQEBAQEBAQEBAQEBAQEBAQECMwGYEwEBAQEBAQEBAQEBAQEBAwPdzwO3WBK2QLb4EF4F0fIgWgc/jfFq9HSbrc4BCqq43O56KM9/wC01taKxvKTDitltw1c/g3tdptUQgLVWHol2BuPkpBwflNa5a25LGbQ5cUcXWPJ6CSKZAQEBA1OJ69dPX4jBmG+tAqYyzu4RRzIAyzDmSBAru1LfVor5d3ew/kAo/nAhtPafj1BUY5+ClaD823GYmdhx7rbrMtoWtcVbtzW2Bk1BxzrTcCN3k3IZHcZlOM9s87Yfd/7f+fH16eqPim3u/F2OEWV2VLZUWZbPeLPneW6EPnmGBBBHYjEtUpFI2hvEbN2bskBAmAgICAgICAgICAgYtVZsRm8hy+cDlV3QM63QLeNAg3QLaK739vmD+Ygb5gfOOP3PxPWV0oD4CMQr45AY96z5nBA/wD2a2rFuqXFmvinektXj/spZTtOnJuV2VAp/aIzHAzjkRnv2le2GY6Ovg7RreNsnKf2fSuH0ulVaWNvdK1V3+2wHMyzEbQ4t5ibTMNiZakBAQNHjOhOoosoyqi1Sjbl3Aoeox6jvIs1b2pMUttPj1YtEzHJwk1vEKS1botgrIVWNdrG5Now4ZAR6Hdg5B+ZpcOvp31t8Yn6I/zI8JRq/p2r2o1DVVHnYodVLjPQk9PliQZKavU3jHkrw079p6+TWYvadp5Q7VFWoChFGmpVcBQviW4X+mdelK0rFaxtEJojbky8N0AoFnvF2uta6xjgA2EAe6o5KMKOXzJySTNmW5AQIgSIEwEBAQEBAQEBAQNPi/7FyOwB/AEQPO16iBnXUQLfSIEHUQM3B7N13oqMT/If8wMftlxTw6vAQnfcp37Mbkp55x6t0H4ntA1fZLhxqoW239tYCxz9RT0XHyx+cDpaLUq+oKdfDH9eP7Z/OB3ICAgIEQEBA07+JVIxTJexcbkqR7GTPTcFB259cQKHW2Nyr01n8VzV1J+pb+mAP0o8y2nq8wBZby+ZK/pA5dPGLHtWjfUFsZlq1Ko6rYyjLVIGyN+Mkc8EBuXKU65pzzti6f8Ab/z4+vT1acU2916BFwAMk4GMk5J+ctxG0bN1pkIEgwJgICAgICAgICBWxQwKnmGBBHmDA8HxCttNYa2zjqjdnTz/ALwKLq/WBf6XAo+r/EnkMdSfKB6fhdI0tD3Xe6xUu/3EA5L8/wDkzFrREbyPMcHYa+57mP7w7weQ3LtxUPMAHmR3HnmQ01OK9uCLfi67d/waxaJnZ6LieqFSYHXook7ZX2Z4ayFrnzl87d3U56sfKB6GAgICBEBAGB5WniaaPV6pG3ii5xdkrkpqSAHA80ICn0O7tic/L2lixZJpeJjbv25I5y1idpdmnjemfpdWPRjtP85JTX6a/S8fwzGSs97kajX/AE2w1I3h6SvndYTt8QfZz2BlCc06/J7KnLHHWfHyR7zknaOja192kupNCFrAu3wzola1qbFOUdWUFVYHB5n5zs1rFY4YjaE8Rs6XCmuNFR1IVbzWnjBPhFuPex+M2G1AQAMC8BAiAgICAgICAgaHGKaHrK6jG3qOZDA+a455gfO9XSVciku6D4S6hW/KBiXxMgEFRnmSM4HniB6jgl2ioIZmse3/ADLEIC/wgZx8+sDn+3PGjeatHpWDGxgSw5ruxkE/dUe8fwE5uv1NcVJm3SOc/KP1RZLbMLafwkp0WnJV3BAYfFVUOdl5+9k8j9pxPIaSttTqJzX7p3n17oj76QqUjitxS9loeGJhHsBsZR/095J2L2z9o+p5z3mCbzjib9V6u+3N1JK2TAQEBAiAgIGrxHQV6is1WruQlW5EqVdWDKykcwQQCCJiYieo5rezNLEGxrbMc8E115PqalUt+JlbLotPk9+kffo0mlZ7m1puCaav4aayfNxvYfi2TN8Gnx4K8OONoZrWK8odASdsq7hepAHqQIFbLlVS7MoUDJYkBQPnNbXiscVp2hiZ2TXYGAYZwRkZBBx8jM1neN4ZTMi4MCYCAgICAgICBS6zapbyEDg65wcs3MwNHwVPMCBraikQOLqnOSAOQ+I9l69fyMizZIx13YtO0K+z1AVX112F3q2wty8PSjmWPluxu+QUdp4jtXU2zZYwU57T8bf46eu6lktvPDDvcA0buTa6kW6rBIP/ALbSD4UPkSCSfvMR0E7vZuiikRTur187ffKPKPNNjp+z2wGJ31ggICAgICAgRAQMWqvWqt7XyErRrHIBJCqCTgDryEDnabUaq9FsUUadLFV0D7r7NhGRuClVBwexYepgZDw12/a6nUOM52VlaF/OsB/6oGO/RaTTobXrrwoxusHiufTL5JMizZqYaTe87RDE2iI3lwjUaSuualU0hfddp03Dwa8e7q9o90kdWGPhOeq86mCl88xlzRtH9tfDznz/AI9UdYm3OXrwwIBByDzBHMEeYnQSkDIsCYCAgRAQEBAQNTiTe4B5sB/In/iB5f2iuK1tjkccvnAx6K1tg90nl1zAw6/VEA8oHGGlNzCg/vMW6ryXT5wK/m5GPkH9J57tXXezpNq9elfXvn9P52V8t9ubseD9JvXTgZqoKWXgdHfka6P0c+gUdGnG7K0sz+bMc55V+c/L4+CHHXve501OxQO/UnzM9rhxRipFYXaxtGzLJWUwEBAQECYEQIgIEN8s8unnMDxnBeLnRIdPbTYlQdjpkxtNNHI+CN2NwU5wRjC4HbJ40drWpyy4rR9+eyD223WHbp9pNK31yvo6kfpJ6draW/8Adt6w2jNWXFGvTV3+JqHrp0tJyoudUVm7AknmT+glHBee0NRx29yvSPPzaV/Mt5Q7x4zW4PhV36gEHnVS3ht6B32ofznoVhT2c0VlFHhuAoFlhpqVt/0bTlvcp3fW2j8BnAyADA6cCQ0CwMCwgICAgRAQEDV4lWWr93mykMB9rGeX5ZgcfUaevVVFTjOOR7gwOXpNPeM1+G2V5bjyU+oMDU4zprKUNtoBRe1Z3M7k4VAPMnAHriV9Vea45mP9R4tbzMQx0K2mpLsA+pvcZUfvNQ3JKgfsqABnyUnznhMlp1+p2ryr/FY6z8/WdlKfx2ep9mOF+BWNx3OSzO/+Zcxyz/LPIDsAB2nsNBp4iOPbaOkei1jjvdydNKmAgICAgTAmAMCsBAiBp8T4ZVqVUWA5rcWVOjFLKbACN6MOhwSPIgkHIMDRb2bpdg1r3XbTkBilYz6+Eq7vxzK+TSYcnv0if0azSs9Ybmk4VRTzrqQHOdxG5h6Bjzx6TODT48FZrjjaOpWsV6NwydsgwKmBTxV3BMjcQW299o748uYmvHXi4d+Zv3NgLNhYCBDQIgRAQGYEZgMwPMcR1fh6hmHJSwVwOh5AbvnA6tNwPeBq8Q4XVcVY5DVv4ie82zxMEAlc4OMmVNbpf6nDbFxbbtL14o2cnhWia/UmxwQlJaqgEH4ull//AMF9Nx+tOD2f2dbFM47e9PveUR0j9evw8EFMe34XsUAAAHQchPURERG0LS2ZkIEwEBAmAgWgIFTAQIgICBy7ONV7mSlbtS6Eq30essiuOqGw4QMO43ZgR42ss+GmnTr9rUWG1+n+XXgf1wI/w21/22ruIwMrpwmnUn5rlx/vgc7immXTmsaWzULqXddqG+65LFzzFiWsw2kZ5jB9eRlLV6r2W1KRve3SPnPk0vfblHVtezNi2VeN75udiupFoAtquU4apgPh29gOWCCMggyXT4PZRzne09Z8fpHhDNa7O8ksNloEGBQwIzAjMBmBGYDMDx/FeZc+bN+pgcw2XVIhRz4l1qpTW2Suwc3c9woXJz8h3nO1mvrp4me6I5+vdH38kd8nC6S8Ut8RKCMu4ZsqchK16uw7DJA+ZkGm7Zx56TaKzEx8N/DdpTPFo32d7gjhg5HPDBQfMYl/TYppXit1nnKSldurp5llunMCcwECcwECYCBeBEBAiBEBAQPOeyrfR9/DHPvaQbtO3+fomY7XJ7upyjd8gMfiExExI9DMjV4lrVorNjduSjuzdgJX1Wppp8c3t/ufBra0VjeXJ9ndOzltXbze3ITP1U9PTt8h6zn9l4rX31WX3rdPKEeKJn8UsfGh9CtPEE/ZMETiNYPJqwcLqlH20yAfND3KqJ2Ez06HlAkGAJgY2MCuYEZgRmBGYFbHwCfIEwPK2172wThQNzk8gFHXJkOfL7Om/f3NbW2hz6b1bxNbZ7lYQrQGGPC0i893zcjd8to7Tw3aWe2fLGCnPafjb/HT4z3qWSeKeGFKnatTY4K6jV4JU9aNOPgr+YByfvM3lPRdm6OtIisdK/vbx++6IT46R8HpPZhvdceqn9Z3Vh28wJBgTmBOYE5gTmBMBAvAQECIAwIgDA8vxv2fs/62o07M1uGdavhZ2xnYr55Zx3nF1PZE5Mk5ceSazP33bILYd53iXH0/G7VQOuspIwN1eotrS2o4+Cyu3DIw8jiQew7Tw+5fij78fqxw5a9JV1Ws1Gs2NsdhzWsIjIrNnmRuwM+ucSjqY1mqy1plrMd3Tl6o7cdpiLPTVJrWUIi6XSIoCqXL6qzaOnujYq/7mnra1itYrHSFuI2W/wAFDlW1N12q2OHRLCiUq4IKt4aABiCMjdu585sy6qmBlSBYiBjaBjJgVJgVJgQWgaHF9TsrPm3L8IHm+IAvt0n2wLdYfKjPu0/Nzy/hVvMTzXa2v4Kzas8+lfnb9P52VsuTbmx2Dx7vD/c6YrZd5PdyNdPyHJz/AKPMzl9k6SZ/N25zyr85+Xx8EWKve0+NFjeWQEjao884HWe1xY4x0isLtY2jZ6n2YUrT7+Q7Nk58u0kZdoNAsGgSDAsDAkGBOYEwJzAyQEBAQIgRAQIgUalCdxVS3mVBP5wLQIgRACBKWj5/LnAxjWobBUMl9u445hV+95ZkXta+09nHXbf0a8Ub7M7iStmu0ChMDGzQMT2gQORxfUhAbrMlKgNiD4rLScKi+pJA+ZEpazNwV4Ynbfr5R3yjvbaNnFZ309RdsWarU2dM8rNSwwqA/YVRj+FCfOeItNtdqdo5Vj9qx85/mVL/AJLeTMtX0enwwS7c2sc9bbWOWc/M5/kO09noMEVjj227ojwj7++a5jr3slah8YnRSutogVHWBvV2wNhXgZAYFgYFgYFgYEiBMDLAQEBAQKwEBAiBS+5a1Z3ZURAWd3IVVUdSSeQEDk/4+tn/AG1Gp1X366/DqxnGRZbtVh/DmA28Qt6nS6Nc8wofV2kZ8zsVTj0b8YAez9b4Oot1GrI7X2kVH51V7az+KmBz+NcM02mCNpUGl1G9fD+hqtXiDIytiAbXQjlgg9eWDzlHXaz+np+GN7TyiGmS/DHm3fZS1LK3b3vHW101a2DFtV6/UYfIgjsQwI5Gb6PTzhx/ine085nxn/BSvDHm7lhltu12MDG0DDYYHP1bsSAPMfrNb2itZtPcxM7ONqLfpN/LnRpWIXyt1eMM3qEBK/xFvszxnbGsmfy++3OfKO6P16+m3ip5r93iwcPHj2NqfqIGq0mc4Izh78epG0fdGfrS32VoeGsVnrPO3lHdHz9fRtix9zPYpYYnqYjaNoW2rprDUcOCB2ODgiZHRTXr9XLHyUEwOno84BPIwN5DAzKYFwYFxAsIEiBMDNAQEBAQIgRAQEDz3ttp3aiq1UNy6PU1au7TgZ+k0VhtyAdyu4WAd2rUeoDt6XUJaiW1Mr12Kr1upyroRkMPTEDLApa4UFmOAoJJPYCa2tFYm09IN9nnODZ1WpfUuDsr5Vg9j2/IZPzM4OgmdZqram3SOUff31V8f47cUsvHaH01o4jp1Z9qhNdQgydTpR0tUDrbXzI81LL5Y9AsO7ptUltaW1stldiq6OhyroRkMD5YgUeBiaBhsgcTjOoavaEOGbPPuFx29f7Srq5jh4VjBhjJP4ujl6irfV4Kv4W/Cuw5EJnL4x0YjPPzOZ5iOzbTqZzX5xvvEePhv5f6VM2jtF7ZJ6b8mzXaqgLWp2qAqKqkBVHIAeU9TpsPs68+s9WaV2hn09B6nqecsNm2tAPaBlr04HaBs1pAzKIGRYGQQLCBYQLCBMDNAQEBAQIgICBEDFq2YVuUGWCMVGM5bHLlI8s2ikzXrsxbpyeJ4DxVtEjUhC1XiPYlZO3wAxya05ckySQO2cDlgDzde3M2Pllp8vqrRntHWHoNP7TUN8W+s/eXI/MToYu29Nb3t49Y+iSM9Z6tH2l4urotVTBg3vOy+XZZS7X7RpfHGLFbffrt4eDTLkiY2h0OEGvS6VXueupSDY72sqKM8+ZPpidXszD7LTVjvnnP6pcVdqwo3tIj5Gkp1Gtbs1KFKO3PxrNqEc/qlvQGdBIzeynC30mlSmwq1m++1hXnw6zbc9nhJn6i79o6dOg6QOjYYGu0DC8DzPELt1jufhX3V9QP155nOzW4rujhrw0Z+HaD97aPfPwqf3a//aWcOLh5z1Vc2Xi5R0b4qEsIGRa4GRUgZAsDIqwLgQLgQLiBYQLCBMCYGaAgICAgRAQEBAYgcv2g4Ouspaosa3yr1WqAWquU5VsfWHYqeRBIPWaXx0vG1oifWN2JiJ6uBdwjUlSDodMbRyD0a16qn+8VaslM+WG+ZlDL2Tpcn9u3pyRzhpK2n9lL9ubLad+T7tavtC9huPMn1wJzsn/z9f7L/GGk6fwl2dH7NaSplfwhdanw3atm1Ny/wvYSV/DE9FEbRtCw6+JkSsDFYkDCywOVxvV+BTZZ3C4XP2jyEg1Ob2OK1/Bra3DG7kcK05cLbYpXkClbdj9s+vkJFpcczWL3jafBYvqJvXbbZ1wJcQsipAyKkC4SBcLAsFgXAgWAgSBAsBAkQLQEDNAQEBAQECICAgICAgIEQEBAx6jVV1/tHrQHpvZVz+cBWysNysGB6FSCD+IgcXU0Jq7COtWnYEnqLL/L5AE/jKNckajLMRG9a/vb6R/PojieKfKG0mnA7S8kXNUAK4FwkCQsCwWBIECcQJAgTiBYCAgTAmBlgICAgICBEBAkQIgICAgafEuKafTLu1F1VKkgA2uqZJ5ADPU58oHL/wDMVl3/AGOi1N4OcW6gHRUA+ptHiEZGMqjQJ/w3XX89RrBp0z+y4dWFbH2Wus3E/wClVPliBm0nstoqzu+jpbZjBu1WdTeR62W7m7Dv2gcbjugq0bpZos6Z3Fguo0y4q1FZU+8a15CwNjDAZ6jvOV2pqrY6Rix+/blH1RZb7RtHWXe9n2pbS0vp2FlViB1cfXz1Poc8seku6XT10+KMde5vSvDGzdKSw2QVgRtgNsBiBOIDECcQJxAYgTiBMBAmBkgICAgICBEBAQLQIIgRAhicHAycHA8z5QPJf+H2lqu01eutC3a+7xBq7rVBtp1Ach9MpPOtEI2hRywoPPrA9dAQIZsAk8gOZPkJiZ2jeR5fhBOq1b3t8NYyme3ZR+WTPOaC06vW2zz0r0+XzlWx/jvNlLv/AErU+IOXDtdb/wBUD4dBr3OBYB9Wqw9fJyD9Y49IsvUsIFcQGIEYgMQGIE4gMQGIE4gIEwGICBkgICAgICAgRAQJECYEYgRA8jrbBw3iC35A0fE3WvUrkY0/EMBar/RXA2N97Ye5zjijfbfmPXTIQON7Uazw6do+K07R6L3P/H4zk9san2OnmI625fVFmttVX2So20F+9jk/gOX95p2Hi4dNxeMz9GMEbVdXWaSu6t6bUWyq1WSxHGVdCMEGdlM4HspfZVZqOGXM1raFaXouc5e7RW7vD8Q/bUo6E99oPeB6KAxAjEBiAxAYgIEwEBAQJgIF4CAgICAgICBEBAkGBMCDA817UcLttdbK03gJtYAjPUnoevWcDtjQZs9q5MUb7Rsr5sc2neHDr4pqKHNfiOrKATXYckKehw3MDlORGp12lna0zHrzj90PFerqab2qcftK1b1QlT+RzLuHt+8cslIn05ff7JK6ie+HO43xH6RZuAIRVAUHqPM/n+k5/aWt/qskWjpEcvmjyX4pdtPaDR6Kmmu65RaawVoqDXahyeZ21VguevlPX6KnBp6V8oW8cbVhQ8U4jqeWl0aaWs9L+Jt72PNdPUdx/wBTJ+MtN29wDgY0putstfUarVMrai9wq7gowlaKOSIo6D1JJJMDqwEBAQEBAQEBAQEBAmBaAgICAgICAgIEQECQYEwIxA4HtDwJ7rKtXpnrq1mnV0BuTfTqdO2C2ntA57SQpBHMEZ59JiYiY2kcnU6TV2DaOFUV297BrlXT58xtTef9g/CUsvZumy+9SP05fwjnFWe5k03sleKx4t1LXZOfCqsSvHYDczH8ZzM3YFJ/47zHrz+iO2njul6HhPBtPpFIopqqLc3atAGsbuWbqxz5zv0jhrEeCxDoYmwmBGIEbYBhArAQEBAQECYCAgIFoCAgICAgICAgICBEBAtAQEBiAgICAgIENArAQEBAQEBAQEBA/9k="/>
          <p:cNvSpPr>
            <a:spLocks noChangeAspect="1" noChangeArrowheads="1"/>
          </p:cNvSpPr>
          <p:nvPr/>
        </p:nvSpPr>
        <p:spPr bwMode="auto">
          <a:xfrm>
            <a:off x="155575" y="-1227138"/>
            <a:ext cx="3381375" cy="2562226"/>
          </a:xfrm>
          <a:prstGeom prst="rect">
            <a:avLst/>
          </a:prstGeom>
          <a:noFill/>
        </p:spPr>
        <p:txBody>
          <a:bodyPr vert="horz" wrap="square" lIns="91440" tIns="45720" rIns="91440" bIns="45720" numCol="1" anchor="t" anchorCtr="0" compatLnSpc="1">
            <a:prstTxWarp prst="textNoShape">
              <a:avLst/>
            </a:prstTxWarp>
          </a:bodyPr>
          <a:lstStyle/>
          <a:p>
            <a:endParaRPr lang="fr-FR"/>
          </a:p>
        </p:txBody>
      </p:sp>
      <p:sp>
        <p:nvSpPr>
          <p:cNvPr id="18436" name="AutoShape 4" descr="data:image/jpeg;base64,/9j/4AAQSkZJRgABAQAAAQABAAD/2wCEAAkGBxAPEBAPDxAODw8ODw8PDhANEA8QEA0NFxEWFxgRFRcYHSggGBolGxUVIjEhJikrLzouFyAzODMsNyguLisBCgoKDg0OGhAQGi8mICYrLS0yNS8tLy0tLS8tLS0tMC0tLS0tLy0rLy0tLS0tLS8tLS0tLS8tLS0tLS8tLS0tLf/AABEIAMMBAgMBEQACEQEDEQH/xAAbAAEAAgMBAQAAAAAAAAAAAAAAAQIDBAUGB//EAEAQAAICAQIEAwQHBgUCBwAAAAECAAMRBBIFITFBE1FhBiIycRRCUmKBkbEzQ3KhotEVU4KSwSM0BxYlRMLS4f/EABoBAQACAwEAAAAAAAAAAAAAAAADBAECBQb/xAA0EQEAAgECAwUGBQQDAQAAAAAAAQIDBBESITEFQVFhcRMykcHR8CIjgaGxFELh8TNS0gb/2gAMAwEAAhEDEQA/APuMBAQEBAQEBAQEBAQEBAQEBAQEBAQEBAQEBAQEBAQEBAQEBAQECMwGYEwEBAQEBAQEBAQEBAQEBAwPdzwO3WBK2QLb4EF4F0fIgWgc/jfFq9HSbrc4BCqq43O56KM9/wC01taKxvKTDitltw1c/g3tdptUQgLVWHol2BuPkpBwflNa5a25LGbQ5cUcXWPJ6CSKZAQEBA1OJ69dPX4jBmG+tAqYyzu4RRzIAyzDmSBAru1LfVor5d3ew/kAo/nAhtPafj1BUY5+ClaD823GYmdhx7rbrMtoWtcVbtzW2Bk1BxzrTcCN3k3IZHcZlOM9s87Yfd/7f+fH16eqPim3u/F2OEWV2VLZUWZbPeLPneW6EPnmGBBBHYjEtUpFI2hvEbN2bskBAmAgICAgICAgICAgYtVZsRm8hy+cDlV3QM63QLeNAg3QLaK739vmD+Ygb5gfOOP3PxPWV0oD4CMQr45AY96z5nBA/wD2a2rFuqXFmvinektXj/spZTtOnJuV2VAp/aIzHAzjkRnv2le2GY6Ovg7RreNsnKf2fSuH0ulVaWNvdK1V3+2wHMyzEbQ4t5ibTMNiZakBAQNHjOhOoosoyqi1Sjbl3Aoeox6jvIs1b2pMUttPj1YtEzHJwk1vEKS1botgrIVWNdrG5Now4ZAR6Hdg5B+ZpcOvp31t8Yn6I/zI8JRq/p2r2o1DVVHnYodVLjPQk9PliQZKavU3jHkrw079p6+TWYvadp5Q7VFWoChFGmpVcBQviW4X+mdelK0rFaxtEJojbky8N0AoFnvF2uta6xjgA2EAe6o5KMKOXzJySTNmW5AQIgSIEwEBAQEBAQEBAQNPi/7FyOwB/AEQPO16iBnXUQLfSIEHUQM3B7N13oqMT/If8wMftlxTw6vAQnfcp37Mbkp55x6t0H4ntA1fZLhxqoW239tYCxz9RT0XHyx+cDpaLUq+oKdfDH9eP7Z/OB3ICAgIEQEBA07+JVIxTJexcbkqR7GTPTcFB259cQKHW2Nyr01n8VzV1J+pb+mAP0o8y2nq8wBZby+ZK/pA5dPGLHtWjfUFsZlq1Ko6rYyjLVIGyN+Mkc8EBuXKU65pzzti6f8Ab/z4+vT1acU2916BFwAMk4GMk5J+ctxG0bN1pkIEgwJgICAgICAgICBWxQwKnmGBBHmDA8HxCttNYa2zjqjdnTz/ALwKLq/WBf6XAo+r/EnkMdSfKB6fhdI0tD3Xe6xUu/3EA5L8/wDkzFrREbyPMcHYa+57mP7w7weQ3LtxUPMAHmR3HnmQ01OK9uCLfi67d/waxaJnZ6LieqFSYHXook7ZX2Z4ayFrnzl87d3U56sfKB6GAgICBEBAGB5WniaaPV6pG3ii5xdkrkpqSAHA80ICn0O7tic/L2lixZJpeJjbv25I5y1idpdmnjemfpdWPRjtP85JTX6a/S8fwzGSs97kajX/AE2w1I3h6SvndYTt8QfZz2BlCc06/J7KnLHHWfHyR7zknaOja192kupNCFrAu3wzola1qbFOUdWUFVYHB5n5zs1rFY4YjaE8Rs6XCmuNFR1IVbzWnjBPhFuPex+M2G1AQAMC8BAiAgICAgICAgaHGKaHrK6jG3qOZDA+a455gfO9XSVciku6D4S6hW/KBiXxMgEFRnmSM4HniB6jgl2ioIZmse3/ADLEIC/wgZx8+sDn+3PGjeatHpWDGxgSw5ruxkE/dUe8fwE5uv1NcVJm3SOc/KP1RZLbMLafwkp0WnJV3BAYfFVUOdl5+9k8j9pxPIaSttTqJzX7p3n17oj76QqUjitxS9loeGJhHsBsZR/095J2L2z9o+p5z3mCbzjib9V6u+3N1JK2TAQEBAiAgIGrxHQV6is1WruQlW5EqVdWDKykcwQQCCJiYieo5rezNLEGxrbMc8E115PqalUt+JlbLotPk9+kffo0mlZ7m1puCaav4aayfNxvYfi2TN8Gnx4K8OONoZrWK8odASdsq7hepAHqQIFbLlVS7MoUDJYkBQPnNbXiscVp2hiZ2TXYGAYZwRkZBBx8jM1neN4ZTMi4MCYCAgICAgICBS6zapbyEDg65wcs3MwNHwVPMCBraikQOLqnOSAOQ+I9l69fyMizZIx13YtO0K+z1AVX112F3q2wty8PSjmWPluxu+QUdp4jtXU2zZYwU57T8bf46eu6lktvPDDvcA0buTa6kW6rBIP/ALbSD4UPkSCSfvMR0E7vZuiikRTur187ffKPKPNNjp+z2wGJ31ggICAgICAgRAQMWqvWqt7XyErRrHIBJCqCTgDryEDnabUaq9FsUUadLFV0D7r7NhGRuClVBwexYepgZDw12/a6nUOM52VlaF/OsB/6oGO/RaTTobXrrwoxusHiufTL5JMizZqYaTe87RDE2iI3lwjUaSuualU0hfddp03Dwa8e7q9o90kdWGPhOeq86mCl88xlzRtH9tfDznz/AI9UdYm3OXrwwIBByDzBHMEeYnQSkDIsCYCAgRAQEBAQNTiTe4B5sB/In/iB5f2iuK1tjkccvnAx6K1tg90nl1zAw6/VEA8oHGGlNzCg/vMW6ryXT5wK/m5GPkH9J57tXXezpNq9elfXvn9P52V8t9ubseD9JvXTgZqoKWXgdHfka6P0c+gUdGnG7K0sz+bMc55V+c/L4+CHHXve501OxQO/UnzM9rhxRipFYXaxtGzLJWUwEBAQECYEQIgIEN8s8unnMDxnBeLnRIdPbTYlQdjpkxtNNHI+CN2NwU5wRjC4HbJ40drWpyy4rR9+eyD223WHbp9pNK31yvo6kfpJ6draW/8Adt6w2jNWXFGvTV3+JqHrp0tJyoudUVm7AknmT+glHBee0NRx29yvSPPzaV/Mt5Q7x4zW4PhV36gEHnVS3ht6B32ofznoVhT2c0VlFHhuAoFlhpqVt/0bTlvcp3fW2j8BnAyADA6cCQ0CwMCwgICAgRAQEDV4lWWr93mykMB9rGeX5ZgcfUaevVVFTjOOR7gwOXpNPeM1+G2V5bjyU+oMDU4zprKUNtoBRe1Z3M7k4VAPMnAHriV9Vea45mP9R4tbzMQx0K2mpLsA+pvcZUfvNQ3JKgfsqABnyUnznhMlp1+p2ryr/FY6z8/WdlKfx2ep9mOF+BWNx3OSzO/+Zcxyz/LPIDsAB2nsNBp4iOPbaOkei1jjvdydNKmAgICAgTAmAMCsBAiBp8T4ZVqVUWA5rcWVOjFLKbACN6MOhwSPIgkHIMDRb2bpdg1r3XbTkBilYz6+Eq7vxzK+TSYcnv0if0azSs9Ybmk4VRTzrqQHOdxG5h6Bjzx6TODT48FZrjjaOpWsV6NwydsgwKmBTxV3BMjcQW299o748uYmvHXi4d+Zv3NgLNhYCBDQIgRAQGYEZgMwPMcR1fh6hmHJSwVwOh5AbvnA6tNwPeBq8Q4XVcVY5DVv4ie82zxMEAlc4OMmVNbpf6nDbFxbbtL14o2cnhWia/UmxwQlJaqgEH4ull//AMF9Nx+tOD2f2dbFM47e9PveUR0j9evw8EFMe34XsUAAAHQchPURERG0LS2ZkIEwEBAmAgWgIFTAQIgICBy7ONV7mSlbtS6Eq30essiuOqGw4QMO43ZgR42ss+GmnTr9rUWG1+n+XXgf1wI/w21/22ruIwMrpwmnUn5rlx/vgc7immXTmsaWzULqXddqG+65LFzzFiWsw2kZ5jB9eRlLV6r2W1KRve3SPnPk0vfblHVtezNi2VeN75udiupFoAtquU4apgPh29gOWCCMggyXT4PZRzne09Z8fpHhDNa7O8ksNloEGBQwIzAjMBmBGYDMDx/FeZc+bN+pgcw2XVIhRz4l1qpTW2Suwc3c9woXJz8h3nO1mvrp4me6I5+vdH38kd8nC6S8Ut8RKCMu4ZsqchK16uw7DJA+ZkGm7Zx56TaKzEx8N/DdpTPFo32d7gjhg5HPDBQfMYl/TYppXit1nnKSldurp5llunMCcwECcwECYCBeBEBAiBEBAQPOeyrfR9/DHPvaQbtO3+fomY7XJ7upyjd8gMfiExExI9DMjV4lrVorNjduSjuzdgJX1Wppp8c3t/ufBra0VjeXJ9ndOzltXbze3ITP1U9PTt8h6zn9l4rX31WX3rdPKEeKJn8UsfGh9CtPEE/ZMETiNYPJqwcLqlH20yAfND3KqJ2Ez06HlAkGAJgY2MCuYEZgRmBGYFbHwCfIEwPK2172wThQNzk8gFHXJkOfL7Om/f3NbW2hz6b1bxNbZ7lYQrQGGPC0i893zcjd8to7Tw3aWe2fLGCnPafjb/HT4z3qWSeKeGFKnatTY4K6jV4JU9aNOPgr+YByfvM3lPRdm6OtIisdK/vbx++6IT46R8HpPZhvdceqn9Z3Vh28wJBgTmBOYE5gTmBMBAvAQECIAwIgDA8vxv2fs/62o07M1uGdavhZ2xnYr55Zx3nF1PZE5Mk5ceSazP33bILYd53iXH0/G7VQOuspIwN1eotrS2o4+Cyu3DIw8jiQew7Tw+5fij78fqxw5a9JV1Ws1Gs2NsdhzWsIjIrNnmRuwM+ucSjqY1mqy1plrMd3Tl6o7cdpiLPTVJrWUIi6XSIoCqXL6qzaOnujYq/7mnra1itYrHSFuI2W/wAFDlW1N12q2OHRLCiUq4IKt4aABiCMjdu585sy6qmBlSBYiBjaBjJgVJgVJgQWgaHF9TsrPm3L8IHm+IAvt0n2wLdYfKjPu0/Nzy/hVvMTzXa2v4Kzas8+lfnb9P52VsuTbmx2Dx7vD/c6YrZd5PdyNdPyHJz/AKPMzl9k6SZ/N25zyr85+Xx8EWKve0+NFjeWQEjao884HWe1xY4x0isLtY2jZ6n2YUrT7+Q7Nk58u0kZdoNAsGgSDAsDAkGBOYEwJzAyQEBAQIgRAQIgUalCdxVS3mVBP5wLQIgRACBKWj5/LnAxjWobBUMl9u445hV+95ZkXta+09nHXbf0a8Ub7M7iStmu0ChMDGzQMT2gQORxfUhAbrMlKgNiD4rLScKi+pJA+ZEpazNwV4Ynbfr5R3yjvbaNnFZ309RdsWarU2dM8rNSwwqA/YVRj+FCfOeItNtdqdo5Vj9qx85/mVL/AJLeTMtX0enwwS7c2sc9bbWOWc/M5/kO09noMEVjj227ojwj7++a5jr3slah8YnRSutogVHWBvV2wNhXgZAYFgYFgYFgYEiBMDLAQEBAQKwEBAiBS+5a1Z3ZURAWd3IVVUdSSeQEDk/4+tn/AG1Gp1X366/DqxnGRZbtVh/DmA28Qt6nS6Nc8wofV2kZ8zsVTj0b8YAez9b4Oot1GrI7X2kVH51V7az+KmBz+NcM02mCNpUGl1G9fD+hqtXiDIytiAbXQjlgg9eWDzlHXaz+np+GN7TyiGmS/DHm3fZS1LK3b3vHW101a2DFtV6/UYfIgjsQwI5Gb6PTzhx/ine085nxn/BSvDHm7lhltu12MDG0DDYYHP1bsSAPMfrNb2itZtPcxM7ONqLfpN/LnRpWIXyt1eMM3qEBK/xFvszxnbGsmfy++3OfKO6P16+m3ip5r93iwcPHj2NqfqIGq0mc4Izh78epG0fdGfrS32VoeGsVnrPO3lHdHz9fRtix9zPYpYYnqYjaNoW2rprDUcOCB2ODgiZHRTXr9XLHyUEwOno84BPIwN5DAzKYFwYFxAsIEiBMDNAQEBAQIgRAQEDz3ttp3aiq1UNy6PU1au7TgZ+k0VhtyAdyu4WAd2rUeoDt6XUJaiW1Mr12Kr1upyroRkMPTEDLApa4UFmOAoJJPYCa2tFYm09IN9nnODZ1WpfUuDsr5Vg9j2/IZPzM4OgmdZqram3SOUff31V8f47cUsvHaH01o4jp1Z9qhNdQgydTpR0tUDrbXzI81LL5Y9AsO7ptUltaW1stldiq6OhyroRkMD5YgUeBiaBhsgcTjOoavaEOGbPPuFx29f7Srq5jh4VjBhjJP4ujl6irfV4Kv4W/Cuw5EJnL4x0YjPPzOZ5iOzbTqZzX5xvvEePhv5f6VM2jtF7ZJ6b8mzXaqgLWp2qAqKqkBVHIAeU9TpsPs68+s9WaV2hn09B6nqecsNm2tAPaBlr04HaBs1pAzKIGRYGQQLCBYQLCBMDNAQEBAQIgICBEDFq2YVuUGWCMVGM5bHLlI8s2ikzXrsxbpyeJ4DxVtEjUhC1XiPYlZO3wAxya05ckySQO2cDlgDzde3M2Pllp8vqrRntHWHoNP7TUN8W+s/eXI/MToYu29Nb3t49Y+iSM9Z6tH2l4urotVTBg3vOy+XZZS7X7RpfHGLFbffrt4eDTLkiY2h0OEGvS6VXueupSDY72sqKM8+ZPpidXszD7LTVjvnnP6pcVdqwo3tIj5Gkp1Gtbs1KFKO3PxrNqEc/qlvQGdBIzeynC30mlSmwq1m++1hXnw6zbc9nhJn6i79o6dOg6QOjYYGu0DC8DzPELt1jufhX3V9QP155nOzW4rujhrw0Z+HaD97aPfPwqf3a//aWcOLh5z1Vc2Xi5R0b4qEsIGRa4GRUgZAsDIqwLgQLgQLiBYQLCBMCYGaAgICAgRAQEBAYgcv2g4Ouspaosa3yr1WqAWquU5VsfWHYqeRBIPWaXx0vG1oifWN2JiJ6uBdwjUlSDodMbRyD0a16qn+8VaslM+WG+ZlDL2Tpcn9u3pyRzhpK2n9lL9ubLad+T7tavtC9huPMn1wJzsn/z9f7L/GGk6fwl2dH7NaSplfwhdanw3atm1Ny/wvYSV/DE9FEbRtCw6+JkSsDFYkDCywOVxvV+BTZZ3C4XP2jyEg1Ob2OK1/Bra3DG7kcK05cLbYpXkClbdj9s+vkJFpcczWL3jafBYvqJvXbbZ1wJcQsipAyKkC4SBcLAsFgXAgWAgSBAsBAkQLQEDNAQEBAQECICAgICAgIEQEBAx6jVV1/tHrQHpvZVz+cBWysNysGB6FSCD+IgcXU0Jq7COtWnYEnqLL/L5AE/jKNckajLMRG9a/vb6R/PojieKfKG0mnA7S8kXNUAK4FwkCQsCwWBIECcQJAgTiBYCAgTAmBlgICAgICBEBAkQIgICAgafEuKafTLu1F1VKkgA2uqZJ5ADPU58oHL/wDMVl3/AGOi1N4OcW6gHRUA+ptHiEZGMqjQJ/w3XX89RrBp0z+y4dWFbH2Wus3E/wClVPliBm0nstoqzu+jpbZjBu1WdTeR62W7m7Dv2gcbjugq0bpZos6Z3Fguo0y4q1FZU+8a15CwNjDAZ6jvOV2pqrY6Rix+/blH1RZb7RtHWXe9n2pbS0vp2FlViB1cfXz1Poc8seku6XT10+KMde5vSvDGzdKSw2QVgRtgNsBiBOIDECcQJxAYgTiBMBAmBkgICAgICBEBAQLQIIgRAhicHAycHA8z5QPJf+H2lqu01eutC3a+7xBq7rVBtp1Ach9MpPOtEI2hRywoPPrA9dAQIZsAk8gOZPkJiZ2jeR5fhBOq1b3t8NYyme3ZR+WTPOaC06vW2zz0r0+XzlWx/jvNlLv/AErU+IOXDtdb/wBUD4dBr3OBYB9Wqw9fJyD9Y49IsvUsIFcQGIEYgMQGIE4gMQGIE4gIEwGICBkgICAgICAgRAQJECYEYgRA8jrbBw3iC35A0fE3WvUrkY0/EMBar/RXA2N97Ye5zjijfbfmPXTIQON7Uazw6do+K07R6L3P/H4zk9san2OnmI625fVFmttVX2So20F+9jk/gOX95p2Hi4dNxeMz9GMEbVdXWaSu6t6bUWyq1WSxHGVdCMEGdlM4HspfZVZqOGXM1raFaXouc5e7RW7vD8Q/bUo6E99oPeB6KAxAjEBiAxAYgIEwEBAQJgIF4CAgICAgICBEBAkGBMCDA817UcLttdbK03gJtYAjPUnoevWcDtjQZs9q5MUb7Rsr5sc2neHDr4pqKHNfiOrKATXYckKehw3MDlORGp12lna0zHrzj90PFerqab2qcftK1b1QlT+RzLuHt+8cslIn05ff7JK6ie+HO43xH6RZuAIRVAUHqPM/n+k5/aWt/qskWjpEcvmjyX4pdtPaDR6Kmmu65RaawVoqDXahyeZ21VguevlPX6KnBp6V8oW8cbVhQ8U4jqeWl0aaWs9L+Jt72PNdPUdx/wBTJ+MtN29wDgY0putstfUarVMrai9wq7gowlaKOSIo6D1JJJMDqwEBAQEBAQEBAQEBAmBaAgICAgICAgIEQECQYEwIxA4HtDwJ7rKtXpnrq1mnV0BuTfTqdO2C2ntA57SQpBHMEZ59JiYiY2kcnU6TV2DaOFUV297BrlXT58xtTef9g/CUsvZumy+9SP05fwjnFWe5k03sleKx4t1LXZOfCqsSvHYDczH8ZzM3YFJ/47zHrz+iO2njul6HhPBtPpFIopqqLc3atAGsbuWbqxz5zv0jhrEeCxDoYmwmBGIEbYBhArAQEBAQECYCAgIFoCAgICAgICAgICBEBAtAQEBiAgICAgIENArAQEBAQEBAQEBA/9k="/>
          <p:cNvSpPr>
            <a:spLocks noChangeAspect="1" noChangeArrowheads="1"/>
          </p:cNvSpPr>
          <p:nvPr/>
        </p:nvSpPr>
        <p:spPr bwMode="auto">
          <a:xfrm>
            <a:off x="155575" y="-1227138"/>
            <a:ext cx="3381375" cy="2562226"/>
          </a:xfrm>
          <a:prstGeom prst="rect">
            <a:avLst/>
          </a:prstGeom>
          <a:noFill/>
        </p:spPr>
        <p:txBody>
          <a:bodyPr vert="horz" wrap="square" lIns="91440" tIns="45720" rIns="91440" bIns="45720" numCol="1" anchor="t" anchorCtr="0" compatLnSpc="1">
            <a:prstTxWarp prst="textNoShape">
              <a:avLst/>
            </a:prstTxWarp>
          </a:bodyPr>
          <a:lstStyle/>
          <a:p>
            <a:endParaRPr lang="fr-FR"/>
          </a:p>
        </p:txBody>
      </p:sp>
      <p:sp>
        <p:nvSpPr>
          <p:cNvPr id="9" name="Rectangle 8"/>
          <p:cNvSpPr/>
          <p:nvPr/>
        </p:nvSpPr>
        <p:spPr>
          <a:xfrm>
            <a:off x="-1" y="4548554"/>
            <a:ext cx="6893169" cy="2063261"/>
          </a:xfrm>
          <a:prstGeom prst="rect">
            <a:avLst/>
          </a:prstGeom>
          <a:solidFill>
            <a:schemeClr val="accent1">
              <a:alpha val="4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nSpc>
                <a:spcPts val="2400"/>
              </a:lnSpc>
            </a:pPr>
            <a:endParaRPr lang="fr-FR" spc="300" dirty="0" smtClean="0">
              <a:latin typeface="Arial" panose="020B0604020202020204" pitchFamily="34" charset="0"/>
              <a:cs typeface="Arial" panose="020B0604020202020204" pitchFamily="34" charset="0"/>
            </a:endParaRPr>
          </a:p>
          <a:p>
            <a:pPr marL="285750" indent="-285750">
              <a:lnSpc>
                <a:spcPts val="2400"/>
              </a:lnSpc>
            </a:pPr>
            <a:r>
              <a:rPr lang="fr-FR" spc="300" dirty="0" smtClean="0">
                <a:latin typeface="Arial" panose="020B0604020202020204" pitchFamily="34" charset="0"/>
                <a:cs typeface="Arial" panose="020B0604020202020204" pitchFamily="34" charset="0"/>
              </a:rPr>
              <a:t>►L’installateur paye les frais de gestion du dossier et de réception technique (47,2 +59 =106,200 DT TTC) (Police crée)</a:t>
            </a:r>
          </a:p>
          <a:p>
            <a:pPr marL="285750" indent="-285750">
              <a:lnSpc>
                <a:spcPts val="2400"/>
              </a:lnSpc>
            </a:pPr>
            <a:r>
              <a:rPr lang="fr-FR" spc="300" dirty="0" smtClean="0">
                <a:latin typeface="Arial" panose="020B0604020202020204" pitchFamily="34" charset="0"/>
                <a:cs typeface="Arial" panose="020B0604020202020204" pitchFamily="34" charset="0"/>
              </a:rPr>
              <a:t>► Le client paye les éventuels factures impayés</a:t>
            </a:r>
          </a:p>
          <a:p>
            <a:pPr marL="285750" indent="-285750">
              <a:lnSpc>
                <a:spcPts val="2400"/>
              </a:lnSpc>
            </a:pPr>
            <a:r>
              <a:rPr lang="fr-FR" spc="300" dirty="0" smtClean="0">
                <a:latin typeface="Arial" panose="020B0604020202020204" pitchFamily="34" charset="0"/>
                <a:cs typeface="Arial" panose="020B0604020202020204" pitchFamily="34" charset="0"/>
              </a:rPr>
              <a:t>► Le district fixe un RDV pour la réception et la mise en service dans un délai de 10 jours ouvrable</a:t>
            </a:r>
            <a:endParaRPr lang="fr-FR" sz="2000" spc="300" dirty="0" smtClean="0">
              <a:latin typeface="Arial" panose="020B0604020202020204" pitchFamily="34" charset="0"/>
              <a:cs typeface="Arial" panose="020B0604020202020204" pitchFamily="34" charset="0"/>
            </a:endParaRPr>
          </a:p>
          <a:p>
            <a:pPr>
              <a:lnSpc>
                <a:spcPts val="2400"/>
              </a:lnSpc>
            </a:pPr>
            <a:endParaRPr lang="fr-FR" spc="300" dirty="0">
              <a:latin typeface="Arial" panose="020B0604020202020204" pitchFamily="34" charset="0"/>
              <a:cs typeface="Arial" panose="020B0604020202020204" pitchFamily="34" charset="0"/>
            </a:endParaRPr>
          </a:p>
        </p:txBody>
      </p:sp>
      <p:pic>
        <p:nvPicPr>
          <p:cNvPr id="11" name="Image 1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098778" y="2148237"/>
            <a:ext cx="1739621" cy="2138631"/>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pic>
        <p:nvPicPr>
          <p:cNvPr id="14" name="Image 1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923219" y="2781042"/>
            <a:ext cx="2069488" cy="2139166"/>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pic>
        <p:nvPicPr>
          <p:cNvPr id="15" name="Picture 2" descr="http://www.hypnoreiki.fr/wp-content/uploads/2015/10/calendrier.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0281641" y="4815631"/>
            <a:ext cx="1910359" cy="143276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6" name="Espace réservé du numéro de diapositive 11"/>
          <p:cNvSpPr txBox="1">
            <a:spLocks/>
          </p:cNvSpPr>
          <p:nvPr/>
        </p:nvSpPr>
        <p:spPr>
          <a:xfrm>
            <a:off x="11383108" y="6309457"/>
            <a:ext cx="574431"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6DD5436F-D741-47AD-AC3D-1EFF28D7ADFF}" type="slidenum">
              <a:rPr kumimoji="0" lang="fr-FR" sz="1800" b="0" i="0" u="none" strike="noStrike" kern="1200" cap="none" spc="0" normalizeH="0" baseline="0" noProof="0" smtClean="0">
                <a:ln>
                  <a:noFill/>
                </a:ln>
                <a:solidFill>
                  <a:schemeClr val="accent6">
                    <a:lumMod val="75000"/>
                  </a:schemeClr>
                </a:solidFill>
                <a:effectLst/>
                <a:uLnTx/>
                <a:uFillTx/>
                <a:latin typeface="Arial Black"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fr-FR" sz="1800" b="0" i="0" u="none" strike="noStrike" kern="1200" cap="none" spc="0" normalizeH="0" baseline="0" noProof="0" dirty="0">
              <a:ln>
                <a:noFill/>
              </a:ln>
              <a:solidFill>
                <a:schemeClr val="accent6">
                  <a:lumMod val="75000"/>
                </a:schemeClr>
              </a:solidFill>
              <a:effectLst/>
              <a:uLnTx/>
              <a:uFillTx/>
              <a:latin typeface="Arial Black" pitchFamily="34" charset="0"/>
              <a:ea typeface="+mn-ea"/>
              <a:cs typeface="+mn-cs"/>
            </a:endParaRPr>
          </a:p>
        </p:txBody>
      </p:sp>
      <p:sp>
        <p:nvSpPr>
          <p:cNvPr id="17" name="ZoneTexte 16"/>
          <p:cNvSpPr txBox="1"/>
          <p:nvPr/>
        </p:nvSpPr>
        <p:spPr>
          <a:xfrm>
            <a:off x="914401" y="0"/>
            <a:ext cx="11031414" cy="954107"/>
          </a:xfrm>
          <a:prstGeom prst="rect">
            <a:avLst/>
          </a:prstGeom>
          <a:noFill/>
        </p:spPr>
        <p:txBody>
          <a:bodyPr wrap="square" rtlCol="0">
            <a:spAutoFit/>
          </a:bodyPr>
          <a:lstStyle/>
          <a:p>
            <a:pPr algn="ctr"/>
            <a:r>
              <a:rPr lang="fr-FR"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Procédures de traitement des dossiers des installations photovoltaïques </a:t>
            </a:r>
          </a:p>
          <a:p>
            <a:pPr algn="ctr"/>
            <a:r>
              <a:rPr lang="fr-FR"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dans le cadre du programme PROSOLELEC</a:t>
            </a:r>
            <a:endParaRPr lang="fr-FR"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extLst>
      <p:ext uri="{BB962C8B-B14F-4D97-AF65-F5344CB8AC3E}">
        <p14:creationId xmlns:p14="http://schemas.microsoft.com/office/powerpoint/2010/main" val="1100777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randombar(horizontal)">
                                      <p:cBhvr>
                                        <p:cTn id="7" dur="500"/>
                                        <p:tgtEl>
                                          <p:spTgt spid="11"/>
                                        </p:tgtEl>
                                      </p:cBhvr>
                                    </p:animEffect>
                                  </p:childTnLst>
                                </p:cTn>
                              </p:par>
                              <p:par>
                                <p:cTn id="8" presetID="14" presetClass="entr" presetSubtype="1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randombar(horizontal)">
                                      <p:cBhvr>
                                        <p:cTn id="10" dur="500"/>
                                        <p:tgtEl>
                                          <p:spTgt spid="14"/>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randombar(horizontal)">
                                      <p:cBhvr>
                                        <p:cTn id="1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me 4"/>
          <p:cNvGraphicFramePr/>
          <p:nvPr>
            <p:extLst>
              <p:ext uri="{D42A27DB-BD31-4B8C-83A1-F6EECF244321}">
                <p14:modId xmlns:p14="http://schemas.microsoft.com/office/powerpoint/2010/main" val="1088041551"/>
              </p:ext>
            </p:extLst>
          </p:nvPr>
        </p:nvGraphicFramePr>
        <p:xfrm>
          <a:off x="0" y="1327357"/>
          <a:ext cx="12192000" cy="11061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Rectangle 6"/>
          <p:cNvSpPr/>
          <p:nvPr/>
        </p:nvSpPr>
        <p:spPr>
          <a:xfrm>
            <a:off x="-1" y="2508739"/>
            <a:ext cx="6916615" cy="1828800"/>
          </a:xfrm>
          <a:prstGeom prst="rect">
            <a:avLst/>
          </a:prstGeom>
          <a:solidFill>
            <a:schemeClr val="accent1">
              <a:alpha val="4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2500"/>
              </a:lnSpc>
            </a:pPr>
            <a:r>
              <a:rPr lang="fr-FR" spc="300" dirty="0" smtClean="0">
                <a:latin typeface="Arial" panose="020B0604020202020204" pitchFamily="34" charset="0"/>
                <a:cs typeface="Arial" panose="020B0604020202020204" pitchFamily="34" charset="0"/>
              </a:rPr>
              <a:t>►L’équipe de la STEG réalise la réception technique en présence du « client » et de l’installateur</a:t>
            </a:r>
          </a:p>
          <a:p>
            <a:pPr>
              <a:lnSpc>
                <a:spcPct val="150000"/>
              </a:lnSpc>
            </a:pPr>
            <a:endParaRPr lang="fr-FR" spc="300" dirty="0">
              <a:latin typeface="Arial" panose="020B0604020202020204" pitchFamily="34" charset="0"/>
              <a:cs typeface="Arial" panose="020B0604020202020204" pitchFamily="34" charset="0"/>
            </a:endParaRPr>
          </a:p>
        </p:txBody>
      </p:sp>
      <p:sp>
        <p:nvSpPr>
          <p:cNvPr id="18434" name="AutoShape 2" descr="data:image/jpeg;base64,/9j/4AAQSkZJRgABAQAAAQABAAD/2wCEAAkGBxAPEBAPDxAODw8ODw8PDhANEA8QEA0NFxEWFxgRFRcYHSggGBolGxUVIjEhJikrLzouFyAzODMsNyguLisBCgoKDg0OGhAQGi8mICYrLS0yNS8tLy0tLS8tLS0tMC0tLS0tLy0rLy0tLS0tLS8tLS0tLS8tLS0tLS8tLS0tLf/AABEIAMMBAgMBEQACEQEDEQH/xAAbAAEAAgMBAQAAAAAAAAAAAAAAAQIDBAUGB//EAEAQAAICAQIEAwQHBgUCBwAAAAECAAMRBBIFITFBE1FhBiIycRRCUmKBkbEzQ3KhotEVU4KSwSM0BxYlRMLS4f/EABoBAQACAwEAAAAAAAAAAAAAAAADBAECBQb/xAA0EQEAAgECAwUGBQQDAQAAAAAAAQIDBBESITEFQVFhcRMykcHR8CIjgaGxFELh8TNS0gb/2gAMAwEAAhEDEQA/APuMBAQEBAQEBAQEBAQEBAQEBAQEBAQEBAQEBAQEBAQEBAQEBAQECMwGYEwEBAQEBAQEBAQEBAQEBAwPdzwO3WBK2QLb4EF4F0fIgWgc/jfFq9HSbrc4BCqq43O56KM9/wC01taKxvKTDitltw1c/g3tdptUQgLVWHol2BuPkpBwflNa5a25LGbQ5cUcXWPJ6CSKZAQEBA1OJ69dPX4jBmG+tAqYyzu4RRzIAyzDmSBAru1LfVor5d3ew/kAo/nAhtPafj1BUY5+ClaD823GYmdhx7rbrMtoWtcVbtzW2Bk1BxzrTcCN3k3IZHcZlOM9s87Yfd/7f+fH16eqPim3u/F2OEWV2VLZUWZbPeLPneW6EPnmGBBBHYjEtUpFI2hvEbN2bskBAmAgICAgICAgICAgYtVZsRm8hy+cDlV3QM63QLeNAg3QLaK739vmD+Ygb5gfOOP3PxPWV0oD4CMQr45AY96z5nBA/wD2a2rFuqXFmvinektXj/spZTtOnJuV2VAp/aIzHAzjkRnv2le2GY6Ovg7RreNsnKf2fSuH0ulVaWNvdK1V3+2wHMyzEbQ4t5ibTMNiZakBAQNHjOhOoosoyqi1Sjbl3Aoeox6jvIs1b2pMUttPj1YtEzHJwk1vEKS1botgrIVWNdrG5Now4ZAR6Hdg5B+ZpcOvp31t8Yn6I/zI8JRq/p2r2o1DVVHnYodVLjPQk9PliQZKavU3jHkrw079p6+TWYvadp5Q7VFWoChFGmpVcBQviW4X+mdelK0rFaxtEJojbky8N0AoFnvF2uta6xjgA2EAe6o5KMKOXzJySTNmW5AQIgSIEwEBAQEBAQEBAQNPi/7FyOwB/AEQPO16iBnXUQLfSIEHUQM3B7N13oqMT/If8wMftlxTw6vAQnfcp37Mbkp55x6t0H4ntA1fZLhxqoW239tYCxz9RT0XHyx+cDpaLUq+oKdfDH9eP7Z/OB3ICAgIEQEBA07+JVIxTJexcbkqR7GTPTcFB259cQKHW2Nyr01n8VzV1J+pb+mAP0o8y2nq8wBZby+ZK/pA5dPGLHtWjfUFsZlq1Ko6rYyjLVIGyN+Mkc8EBuXKU65pzzti6f8Ab/z4+vT1acU2916BFwAMk4GMk5J+ctxG0bN1pkIEgwJgICAgICAgICBWxQwKnmGBBHmDA8HxCttNYa2zjqjdnTz/ALwKLq/WBf6XAo+r/EnkMdSfKB6fhdI0tD3Xe6xUu/3EA5L8/wDkzFrREbyPMcHYa+57mP7w7weQ3LtxUPMAHmR3HnmQ01OK9uCLfi67d/waxaJnZ6LieqFSYHXook7ZX2Z4ayFrnzl87d3U56sfKB6GAgICBEBAGB5WniaaPV6pG3ii5xdkrkpqSAHA80ICn0O7tic/L2lixZJpeJjbv25I5y1idpdmnjemfpdWPRjtP85JTX6a/S8fwzGSs97kajX/AE2w1I3h6SvndYTt8QfZz2BlCc06/J7KnLHHWfHyR7zknaOja192kupNCFrAu3wzola1qbFOUdWUFVYHB5n5zs1rFY4YjaE8Rs6XCmuNFR1IVbzWnjBPhFuPex+M2G1AQAMC8BAiAgICAgICAgaHGKaHrK6jG3qOZDA+a455gfO9XSVciku6D4S6hW/KBiXxMgEFRnmSM4HniB6jgl2ioIZmse3/ADLEIC/wgZx8+sDn+3PGjeatHpWDGxgSw5ruxkE/dUe8fwE5uv1NcVJm3SOc/KP1RZLbMLafwkp0WnJV3BAYfFVUOdl5+9k8j9pxPIaSttTqJzX7p3n17oj76QqUjitxS9loeGJhHsBsZR/095J2L2z9o+p5z3mCbzjib9V6u+3N1JK2TAQEBAiAgIGrxHQV6is1WruQlW5EqVdWDKykcwQQCCJiYieo5rezNLEGxrbMc8E115PqalUt+JlbLotPk9+kffo0mlZ7m1puCaav4aayfNxvYfi2TN8Gnx4K8OONoZrWK8odASdsq7hepAHqQIFbLlVS7MoUDJYkBQPnNbXiscVp2hiZ2TXYGAYZwRkZBBx8jM1neN4ZTMi4MCYCAgICAgICBS6zapbyEDg65wcs3MwNHwVPMCBraikQOLqnOSAOQ+I9l69fyMizZIx13YtO0K+z1AVX112F3q2wty8PSjmWPluxu+QUdp4jtXU2zZYwU57T8bf46eu6lktvPDDvcA0buTa6kW6rBIP/ALbSD4UPkSCSfvMR0E7vZuiikRTur187ffKPKPNNjp+z2wGJ31ggICAgICAgRAQMWqvWqt7XyErRrHIBJCqCTgDryEDnabUaq9FsUUadLFV0D7r7NhGRuClVBwexYepgZDw12/a6nUOM52VlaF/OsB/6oGO/RaTTobXrrwoxusHiufTL5JMizZqYaTe87RDE2iI3lwjUaSuualU0hfddp03Dwa8e7q9o90kdWGPhOeq86mCl88xlzRtH9tfDznz/AI9UdYm3OXrwwIBByDzBHMEeYnQSkDIsCYCAgRAQEBAQNTiTe4B5sB/In/iB5f2iuK1tjkccvnAx6K1tg90nl1zAw6/VEA8oHGGlNzCg/vMW6ryXT5wK/m5GPkH9J57tXXezpNq9elfXvn9P52V8t9ubseD9JvXTgZqoKWXgdHfka6P0c+gUdGnG7K0sz+bMc55V+c/L4+CHHXve501OxQO/UnzM9rhxRipFYXaxtGzLJWUwEBAQECYEQIgIEN8s8unnMDxnBeLnRIdPbTYlQdjpkxtNNHI+CN2NwU5wRjC4HbJ40drWpyy4rR9+eyD223WHbp9pNK31yvo6kfpJ6draW/8Adt6w2jNWXFGvTV3+JqHrp0tJyoudUVm7AknmT+glHBee0NRx29yvSPPzaV/Mt5Q7x4zW4PhV36gEHnVS3ht6B32ofznoVhT2c0VlFHhuAoFlhpqVt/0bTlvcp3fW2j8BnAyADA6cCQ0CwMCwgICAgRAQEDV4lWWr93mykMB9rGeX5ZgcfUaevVVFTjOOR7gwOXpNPeM1+G2V5bjyU+oMDU4zprKUNtoBRe1Z3M7k4VAPMnAHriV9Vea45mP9R4tbzMQx0K2mpLsA+pvcZUfvNQ3JKgfsqABnyUnznhMlp1+p2ryr/FY6z8/WdlKfx2ep9mOF+BWNx3OSzO/+Zcxyz/LPIDsAB2nsNBp4iOPbaOkei1jjvdydNKmAgICAgTAmAMCsBAiBp8T4ZVqVUWA5rcWVOjFLKbACN6MOhwSPIgkHIMDRb2bpdg1r3XbTkBilYz6+Eq7vxzK+TSYcnv0if0azSs9Ybmk4VRTzrqQHOdxG5h6Bjzx6TODT48FZrjjaOpWsV6NwydsgwKmBTxV3BMjcQW299o748uYmvHXi4d+Zv3NgLNhYCBDQIgRAQGYEZgMwPMcR1fh6hmHJSwVwOh5AbvnA6tNwPeBq8Q4XVcVY5DVv4ie82zxMEAlc4OMmVNbpf6nDbFxbbtL14o2cnhWia/UmxwQlJaqgEH4ull//AMF9Nx+tOD2f2dbFM47e9PveUR0j9evw8EFMe34XsUAAAHQchPURERG0LS2ZkIEwEBAmAgWgIFTAQIgICBy7ONV7mSlbtS6Eq30essiuOqGw4QMO43ZgR42ss+GmnTr9rUWG1+n+XXgf1wI/w21/22ruIwMrpwmnUn5rlx/vgc7immXTmsaWzULqXddqG+65LFzzFiWsw2kZ5jB9eRlLV6r2W1KRve3SPnPk0vfblHVtezNi2VeN75udiupFoAtquU4apgPh29gOWCCMggyXT4PZRzne09Z8fpHhDNa7O8ksNloEGBQwIzAjMBmBGYDMDx/FeZc+bN+pgcw2XVIhRz4l1qpTW2Suwc3c9woXJz8h3nO1mvrp4me6I5+vdH38kd8nC6S8Ut8RKCMu4ZsqchK16uw7DJA+ZkGm7Zx56TaKzEx8N/DdpTPFo32d7gjhg5HPDBQfMYl/TYppXit1nnKSldurp5llunMCcwECcwECYCBeBEBAiBEBAQPOeyrfR9/DHPvaQbtO3+fomY7XJ7upyjd8gMfiExExI9DMjV4lrVorNjduSjuzdgJX1Wppp8c3t/ufBra0VjeXJ9ndOzltXbze3ITP1U9PTt8h6zn9l4rX31WX3rdPKEeKJn8UsfGh9CtPEE/ZMETiNYPJqwcLqlH20yAfND3KqJ2Ez06HlAkGAJgY2MCuYEZgRmBGYFbHwCfIEwPK2172wThQNzk8gFHXJkOfL7Om/f3NbW2hz6b1bxNbZ7lYQrQGGPC0i893zcjd8to7Tw3aWe2fLGCnPafjb/HT4z3qWSeKeGFKnatTY4K6jV4JU9aNOPgr+YByfvM3lPRdm6OtIisdK/vbx++6IT46R8HpPZhvdceqn9Z3Vh28wJBgTmBOYE5gTmBMBAvAQECIAwIgDA8vxv2fs/62o07M1uGdavhZ2xnYr55Zx3nF1PZE5Mk5ceSazP33bILYd53iXH0/G7VQOuspIwN1eotrS2o4+Cyu3DIw8jiQew7Tw+5fij78fqxw5a9JV1Ws1Gs2NsdhzWsIjIrNnmRuwM+ucSjqY1mqy1plrMd3Tl6o7cdpiLPTVJrWUIi6XSIoCqXL6qzaOnujYq/7mnra1itYrHSFuI2W/wAFDlW1N12q2OHRLCiUq4IKt4aABiCMjdu585sy6qmBlSBYiBjaBjJgVJgVJgQWgaHF9TsrPm3L8IHm+IAvt0n2wLdYfKjPu0/Nzy/hVvMTzXa2v4Kzas8+lfnb9P52VsuTbmx2Dx7vD/c6YrZd5PdyNdPyHJz/AKPMzl9k6SZ/N25zyr85+Xx8EWKve0+NFjeWQEjao884HWe1xY4x0isLtY2jZ6n2YUrT7+Q7Nk58u0kZdoNAsGgSDAsDAkGBOYEwJzAyQEBAQIgRAQIgUalCdxVS3mVBP5wLQIgRACBKWj5/LnAxjWobBUMl9u445hV+95ZkXta+09nHXbf0a8Ub7M7iStmu0ChMDGzQMT2gQORxfUhAbrMlKgNiD4rLScKi+pJA+ZEpazNwV4Ynbfr5R3yjvbaNnFZ309RdsWarU2dM8rNSwwqA/YVRj+FCfOeItNtdqdo5Vj9qx85/mVL/AJLeTMtX0enwwS7c2sc9bbWOWc/M5/kO09noMEVjj227ojwj7++a5jr3slah8YnRSutogVHWBvV2wNhXgZAYFgYFgYFgYEiBMDLAQEBAQKwEBAiBS+5a1Z3ZURAWd3IVVUdSSeQEDk/4+tn/AG1Gp1X366/DqxnGRZbtVh/DmA28Qt6nS6Nc8wofV2kZ8zsVTj0b8YAez9b4Oot1GrI7X2kVH51V7az+KmBz+NcM02mCNpUGl1G9fD+hqtXiDIytiAbXQjlgg9eWDzlHXaz+np+GN7TyiGmS/DHm3fZS1LK3b3vHW101a2DFtV6/UYfIgjsQwI5Gb6PTzhx/ine085nxn/BSvDHm7lhltu12MDG0DDYYHP1bsSAPMfrNb2itZtPcxM7ONqLfpN/LnRpWIXyt1eMM3qEBK/xFvszxnbGsmfy++3OfKO6P16+m3ip5r93iwcPHj2NqfqIGq0mc4Izh78epG0fdGfrS32VoeGsVnrPO3lHdHz9fRtix9zPYpYYnqYjaNoW2rprDUcOCB2ODgiZHRTXr9XLHyUEwOno84BPIwN5DAzKYFwYFxAsIEiBMDNAQEBAQIgRAQEDz3ttp3aiq1UNy6PU1au7TgZ+k0VhtyAdyu4WAd2rUeoDt6XUJaiW1Mr12Kr1upyroRkMPTEDLApa4UFmOAoJJPYCa2tFYm09IN9nnODZ1WpfUuDsr5Vg9j2/IZPzM4OgmdZqram3SOUff31V8f47cUsvHaH01o4jp1Z9qhNdQgydTpR0tUDrbXzI81LL5Y9AsO7ptUltaW1stldiq6OhyroRkMD5YgUeBiaBhsgcTjOoavaEOGbPPuFx29f7Srq5jh4VjBhjJP4ujl6irfV4Kv4W/Cuw5EJnL4x0YjPPzOZ5iOzbTqZzX5xvvEePhv5f6VM2jtF7ZJ6b8mzXaqgLWp2qAqKqkBVHIAeU9TpsPs68+s9WaV2hn09B6nqecsNm2tAPaBlr04HaBs1pAzKIGRYGQQLCBYQLCBMDNAQEBAQIgICBEDFq2YVuUGWCMVGM5bHLlI8s2ikzXrsxbpyeJ4DxVtEjUhC1XiPYlZO3wAxya05ckySQO2cDlgDzde3M2Pllp8vqrRntHWHoNP7TUN8W+s/eXI/MToYu29Nb3t49Y+iSM9Z6tH2l4urotVTBg3vOy+XZZS7X7RpfHGLFbffrt4eDTLkiY2h0OEGvS6VXueupSDY72sqKM8+ZPpidXszD7LTVjvnnP6pcVdqwo3tIj5Gkp1Gtbs1KFKO3PxrNqEc/qlvQGdBIzeynC30mlSmwq1m++1hXnw6zbc9nhJn6i79o6dOg6QOjYYGu0DC8DzPELt1jufhX3V9QP155nOzW4rujhrw0Z+HaD97aPfPwqf3a//aWcOLh5z1Vc2Xi5R0b4qEsIGRa4GRUgZAsDIqwLgQLgQLiBYQLCBMCYGaAgICAgRAQEBAYgcv2g4Ouspaosa3yr1WqAWquU5VsfWHYqeRBIPWaXx0vG1oifWN2JiJ6uBdwjUlSDodMbRyD0a16qn+8VaslM+WG+ZlDL2Tpcn9u3pyRzhpK2n9lL9ubLad+T7tavtC9huPMn1wJzsn/z9f7L/GGk6fwl2dH7NaSplfwhdanw3atm1Ny/wvYSV/DE9FEbRtCw6+JkSsDFYkDCywOVxvV+BTZZ3C4XP2jyEg1Ob2OK1/Bra3DG7kcK05cLbYpXkClbdj9s+vkJFpcczWL3jafBYvqJvXbbZ1wJcQsipAyKkC4SBcLAsFgXAgWAgSBAsBAkQLQEDNAQEBAQECICAgICAgIEQEBAx6jVV1/tHrQHpvZVz+cBWysNysGB6FSCD+IgcXU0Jq7COtWnYEnqLL/L5AE/jKNckajLMRG9a/vb6R/PojieKfKG0mnA7S8kXNUAK4FwkCQsCwWBIECcQJAgTiBYCAgTAmBlgICAgICBEBAkQIgICAgafEuKafTLu1F1VKkgA2uqZJ5ADPU58oHL/wDMVl3/AGOi1N4OcW6gHRUA+ptHiEZGMqjQJ/w3XX89RrBp0z+y4dWFbH2Wus3E/wClVPliBm0nstoqzu+jpbZjBu1WdTeR62W7m7Dv2gcbjugq0bpZos6Z3Fguo0y4q1FZU+8a15CwNjDAZ6jvOV2pqrY6Rix+/blH1RZb7RtHWXe9n2pbS0vp2FlViB1cfXz1Poc8seku6XT10+KMde5vSvDGzdKSw2QVgRtgNsBiBOIDECcQJxAYgTiBMBAmBkgICAgICBEBAQLQIIgRAhicHAycHA8z5QPJf+H2lqu01eutC3a+7xBq7rVBtp1Ach9MpPOtEI2hRywoPPrA9dAQIZsAk8gOZPkJiZ2jeR5fhBOq1b3t8NYyme3ZR+WTPOaC06vW2zz0r0+XzlWx/jvNlLv/AErU+IOXDtdb/wBUD4dBr3OBYB9Wqw9fJyD9Y49IsvUsIFcQGIEYgMQGIE4gMQGIE4gIEwGICBkgICAgICAgRAQJECYEYgRA8jrbBw3iC35A0fE3WvUrkY0/EMBar/RXA2N97Ye5zjijfbfmPXTIQON7Uazw6do+K07R6L3P/H4zk9san2OnmI625fVFmttVX2So20F+9jk/gOX95p2Hi4dNxeMz9GMEbVdXWaSu6t6bUWyq1WSxHGVdCMEGdlM4HspfZVZqOGXM1raFaXouc5e7RW7vD8Q/bUo6E99oPeB6KAxAjEBiAxAYgIEwEBAQJgIF4CAgICAgICBEBAkGBMCDA817UcLttdbK03gJtYAjPUnoevWcDtjQZs9q5MUb7Rsr5sc2neHDr4pqKHNfiOrKATXYckKehw3MDlORGp12lna0zHrzj90PFerqab2qcftK1b1QlT+RzLuHt+8cslIn05ff7JK6ie+HO43xH6RZuAIRVAUHqPM/n+k5/aWt/qskWjpEcvmjyX4pdtPaDR6Kmmu65RaawVoqDXahyeZ21VguevlPX6KnBp6V8oW8cbVhQ8U4jqeWl0aaWs9L+Jt72PNdPUdx/wBTJ+MtN29wDgY0putstfUarVMrai9wq7gowlaKOSIo6D1JJJMDqwEBAQEBAQEBAQEBAmBaAgICAgICAgIEQECQYEwIxA4HtDwJ7rKtXpnrq1mnV0BuTfTqdO2C2ntA57SQpBHMEZ59JiYiY2kcnU6TV2DaOFUV297BrlXT58xtTef9g/CUsvZumy+9SP05fwjnFWe5k03sleKx4t1LXZOfCqsSvHYDczH8ZzM3YFJ/47zHrz+iO2njul6HhPBtPpFIopqqLc3atAGsbuWbqxz5zv0jhrEeCxDoYmwmBGIEbYBhArAQEBAQECYCAgIFoCAgICAgICAgICBEBAtAQEBiAgICAgIENArAQEBAQEBAQEBA/9k="/>
          <p:cNvSpPr>
            <a:spLocks noChangeAspect="1" noChangeArrowheads="1"/>
          </p:cNvSpPr>
          <p:nvPr/>
        </p:nvSpPr>
        <p:spPr bwMode="auto">
          <a:xfrm>
            <a:off x="155575" y="-1227138"/>
            <a:ext cx="3381375" cy="2562226"/>
          </a:xfrm>
          <a:prstGeom prst="rect">
            <a:avLst/>
          </a:prstGeom>
          <a:noFill/>
        </p:spPr>
        <p:txBody>
          <a:bodyPr vert="horz" wrap="square" lIns="91440" tIns="45720" rIns="91440" bIns="45720" numCol="1" anchor="t" anchorCtr="0" compatLnSpc="1">
            <a:prstTxWarp prst="textNoShape">
              <a:avLst/>
            </a:prstTxWarp>
          </a:bodyPr>
          <a:lstStyle/>
          <a:p>
            <a:endParaRPr lang="fr-FR"/>
          </a:p>
        </p:txBody>
      </p:sp>
      <p:sp>
        <p:nvSpPr>
          <p:cNvPr id="18436" name="AutoShape 4" descr="data:image/jpeg;base64,/9j/4AAQSkZJRgABAQAAAQABAAD/2wCEAAkGBxAPEBAPDxAODw8ODw8PDhANEA8QEA0NFxEWFxgRFRcYHSggGBolGxUVIjEhJikrLzouFyAzODMsNyguLisBCgoKDg0OGhAQGi8mICYrLS0yNS8tLy0tLS8tLS0tMC0tLS0tLy0rLy0tLS0tLS8tLS0tLS8tLS0tLS8tLS0tLf/AABEIAMMBAgMBEQACEQEDEQH/xAAbAAEAAgMBAQAAAAAAAAAAAAAAAQIDBAUGB//EAEAQAAICAQIEAwQHBgUCBwAAAAECAAMRBBIFITFBE1FhBiIycRRCUmKBkbEzQ3KhotEVU4KSwSM0BxYlRMLS4f/EABoBAQACAwEAAAAAAAAAAAAAAAADBAECBQb/xAA0EQEAAgECAwUGBQQDAQAAAAAAAQIDBBESITEFQVFhcRMykcHR8CIjgaGxFELh8TNS0gb/2gAMAwEAAhEDEQA/APuMBAQEBAQEBAQEBAQEBAQEBAQEBAQEBAQEBAQEBAQEBAQEBAQECMwGYEwEBAQEBAQEBAQEBAQEBAwPdzwO3WBK2QLb4EF4F0fIgWgc/jfFq9HSbrc4BCqq43O56KM9/wC01taKxvKTDitltw1c/g3tdptUQgLVWHol2BuPkpBwflNa5a25LGbQ5cUcXWPJ6CSKZAQEBA1OJ69dPX4jBmG+tAqYyzu4RRzIAyzDmSBAru1LfVor5d3ew/kAo/nAhtPafj1BUY5+ClaD823GYmdhx7rbrMtoWtcVbtzW2Bk1BxzrTcCN3k3IZHcZlOM9s87Yfd/7f+fH16eqPim3u/F2OEWV2VLZUWZbPeLPneW6EPnmGBBBHYjEtUpFI2hvEbN2bskBAmAgICAgICAgICAgYtVZsRm8hy+cDlV3QM63QLeNAg3QLaK739vmD+Ygb5gfOOP3PxPWV0oD4CMQr45AY96z5nBA/wD2a2rFuqXFmvinektXj/spZTtOnJuV2VAp/aIzHAzjkRnv2le2GY6Ovg7RreNsnKf2fSuH0ulVaWNvdK1V3+2wHMyzEbQ4t5ibTMNiZakBAQNHjOhOoosoyqi1Sjbl3Aoeox6jvIs1b2pMUttPj1YtEzHJwk1vEKS1botgrIVWNdrG5Now4ZAR6Hdg5B+ZpcOvp31t8Yn6I/zI8JRq/p2r2o1DVVHnYodVLjPQk9PliQZKavU3jHkrw079p6+TWYvadp5Q7VFWoChFGmpVcBQviW4X+mdelK0rFaxtEJojbky8N0AoFnvF2uta6xjgA2EAe6o5KMKOXzJySTNmW5AQIgSIEwEBAQEBAQEBAQNPi/7FyOwB/AEQPO16iBnXUQLfSIEHUQM3B7N13oqMT/If8wMftlxTw6vAQnfcp37Mbkp55x6t0H4ntA1fZLhxqoW239tYCxz9RT0XHyx+cDpaLUq+oKdfDH9eP7Z/OB3ICAgIEQEBA07+JVIxTJexcbkqR7GTPTcFB259cQKHW2Nyr01n8VzV1J+pb+mAP0o8y2nq8wBZby+ZK/pA5dPGLHtWjfUFsZlq1Ko6rYyjLVIGyN+Mkc8EBuXKU65pzzti6f8Ab/z4+vT1acU2916BFwAMk4GMk5J+ctxG0bN1pkIEgwJgICAgICAgICBWxQwKnmGBBHmDA8HxCttNYa2zjqjdnTz/ALwKLq/WBf6XAo+r/EnkMdSfKB6fhdI0tD3Xe6xUu/3EA5L8/wDkzFrREbyPMcHYa+57mP7w7weQ3LtxUPMAHmR3HnmQ01OK9uCLfi67d/waxaJnZ6LieqFSYHXook7ZX2Z4ayFrnzl87d3U56sfKB6GAgICBEBAGB5WniaaPV6pG3ii5xdkrkpqSAHA80ICn0O7tic/L2lixZJpeJjbv25I5y1idpdmnjemfpdWPRjtP85JTX6a/S8fwzGSs97kajX/AE2w1I3h6SvndYTt8QfZz2BlCc06/J7KnLHHWfHyR7zknaOja192kupNCFrAu3wzola1qbFOUdWUFVYHB5n5zs1rFY4YjaE8Rs6XCmuNFR1IVbzWnjBPhFuPex+M2G1AQAMC8BAiAgICAgICAgaHGKaHrK6jG3qOZDA+a455gfO9XSVciku6D4S6hW/KBiXxMgEFRnmSM4HniB6jgl2ioIZmse3/ADLEIC/wgZx8+sDn+3PGjeatHpWDGxgSw5ruxkE/dUe8fwE5uv1NcVJm3SOc/KP1RZLbMLafwkp0WnJV3BAYfFVUOdl5+9k8j9pxPIaSttTqJzX7p3n17oj76QqUjitxS9loeGJhHsBsZR/095J2L2z9o+p5z3mCbzjib9V6u+3N1JK2TAQEBAiAgIGrxHQV6is1WruQlW5EqVdWDKykcwQQCCJiYieo5rezNLEGxrbMc8E115PqalUt+JlbLotPk9+kffo0mlZ7m1puCaav4aayfNxvYfi2TN8Gnx4K8OONoZrWK8odASdsq7hepAHqQIFbLlVS7MoUDJYkBQPnNbXiscVp2hiZ2TXYGAYZwRkZBBx8jM1neN4ZTMi4MCYCAgICAgICBS6zapbyEDg65wcs3MwNHwVPMCBraikQOLqnOSAOQ+I9l69fyMizZIx13YtO0K+z1AVX112F3q2wty8PSjmWPluxu+QUdp4jtXU2zZYwU57T8bf46eu6lktvPDDvcA0buTa6kW6rBIP/ALbSD4UPkSCSfvMR0E7vZuiikRTur187ffKPKPNNjp+z2wGJ31ggICAgICAgRAQMWqvWqt7XyErRrHIBJCqCTgDryEDnabUaq9FsUUadLFV0D7r7NhGRuClVBwexYepgZDw12/a6nUOM52VlaF/OsB/6oGO/RaTTobXrrwoxusHiufTL5JMizZqYaTe87RDE2iI3lwjUaSuualU0hfddp03Dwa8e7q9o90kdWGPhOeq86mCl88xlzRtH9tfDznz/AI9UdYm3OXrwwIBByDzBHMEeYnQSkDIsCYCAgRAQEBAQNTiTe4B5sB/In/iB5f2iuK1tjkccvnAx6K1tg90nl1zAw6/VEA8oHGGlNzCg/vMW6ryXT5wK/m5GPkH9J57tXXezpNq9elfXvn9P52V8t9ubseD9JvXTgZqoKWXgdHfka6P0c+gUdGnG7K0sz+bMc55V+c/L4+CHHXve501OxQO/UnzM9rhxRipFYXaxtGzLJWUwEBAQECYEQIgIEN8s8unnMDxnBeLnRIdPbTYlQdjpkxtNNHI+CN2NwU5wRjC4HbJ40drWpyy4rR9+eyD223WHbp9pNK31yvo6kfpJ6draW/8Adt6w2jNWXFGvTV3+JqHrp0tJyoudUVm7AknmT+glHBee0NRx29yvSPPzaV/Mt5Q7x4zW4PhV36gEHnVS3ht6B32ofznoVhT2c0VlFHhuAoFlhpqVt/0bTlvcp3fW2j8BnAyADA6cCQ0CwMCwgICAgRAQEDV4lWWr93mykMB9rGeX5ZgcfUaevVVFTjOOR7gwOXpNPeM1+G2V5bjyU+oMDU4zprKUNtoBRe1Z3M7k4VAPMnAHriV9Vea45mP9R4tbzMQx0K2mpLsA+pvcZUfvNQ3JKgfsqABnyUnznhMlp1+p2ryr/FY6z8/WdlKfx2ep9mOF+BWNx3OSzO/+Zcxyz/LPIDsAB2nsNBp4iOPbaOkei1jjvdydNKmAgICAgTAmAMCsBAiBp8T4ZVqVUWA5rcWVOjFLKbACN6MOhwSPIgkHIMDRb2bpdg1r3XbTkBilYz6+Eq7vxzK+TSYcnv0if0azSs9Ybmk4VRTzrqQHOdxG5h6Bjzx6TODT48FZrjjaOpWsV6NwydsgwKmBTxV3BMjcQW299o748uYmvHXi4d+Zv3NgLNhYCBDQIgRAQGYEZgMwPMcR1fh6hmHJSwVwOh5AbvnA6tNwPeBq8Q4XVcVY5DVv4ie82zxMEAlc4OMmVNbpf6nDbFxbbtL14o2cnhWia/UmxwQlJaqgEH4ull//AMF9Nx+tOD2f2dbFM47e9PveUR0j9evw8EFMe34XsUAAAHQchPURERG0LS2ZkIEwEBAmAgWgIFTAQIgICBy7ONV7mSlbtS6Eq30essiuOqGw4QMO43ZgR42ss+GmnTr9rUWG1+n+XXgf1wI/w21/22ruIwMrpwmnUn5rlx/vgc7immXTmsaWzULqXddqG+65LFzzFiWsw2kZ5jB9eRlLV6r2W1KRve3SPnPk0vfblHVtezNi2VeN75udiupFoAtquU4apgPh29gOWCCMggyXT4PZRzne09Z8fpHhDNa7O8ksNloEGBQwIzAjMBmBGYDMDx/FeZc+bN+pgcw2XVIhRz4l1qpTW2Suwc3c9woXJz8h3nO1mvrp4me6I5+vdH38kd8nC6S8Ut8RKCMu4ZsqchK16uw7DJA+ZkGm7Zx56TaKzEx8N/DdpTPFo32d7gjhg5HPDBQfMYl/TYppXit1nnKSldurp5llunMCcwECcwECYCBeBEBAiBEBAQPOeyrfR9/DHPvaQbtO3+fomY7XJ7upyjd8gMfiExExI9DMjV4lrVorNjduSjuzdgJX1Wppp8c3t/ufBra0VjeXJ9ndOzltXbze3ITP1U9PTt8h6zn9l4rX31WX3rdPKEeKJn8UsfGh9CtPEE/ZMETiNYPJqwcLqlH20yAfND3KqJ2Ez06HlAkGAJgY2MCuYEZgRmBGYFbHwCfIEwPK2172wThQNzk8gFHXJkOfL7Om/f3NbW2hz6b1bxNbZ7lYQrQGGPC0i893zcjd8to7Tw3aWe2fLGCnPafjb/HT4z3qWSeKeGFKnatTY4K6jV4JU9aNOPgr+YByfvM3lPRdm6OtIisdK/vbx++6IT46R8HpPZhvdceqn9Z3Vh28wJBgTmBOYE5gTmBMBAvAQECIAwIgDA8vxv2fs/62o07M1uGdavhZ2xnYr55Zx3nF1PZE5Mk5ceSazP33bILYd53iXH0/G7VQOuspIwN1eotrS2o4+Cyu3DIw8jiQew7Tw+5fij78fqxw5a9JV1Ws1Gs2NsdhzWsIjIrNnmRuwM+ucSjqY1mqy1plrMd3Tl6o7cdpiLPTVJrWUIi6XSIoCqXL6qzaOnujYq/7mnra1itYrHSFuI2W/wAFDlW1N12q2OHRLCiUq4IKt4aABiCMjdu585sy6qmBlSBYiBjaBjJgVJgVJgQWgaHF9TsrPm3L8IHm+IAvt0n2wLdYfKjPu0/Nzy/hVvMTzXa2v4Kzas8+lfnb9P52VsuTbmx2Dx7vD/c6YrZd5PdyNdPyHJz/AKPMzl9k6SZ/N25zyr85+Xx8EWKve0+NFjeWQEjao884HWe1xY4x0isLtY2jZ6n2YUrT7+Q7Nk58u0kZdoNAsGgSDAsDAkGBOYEwJzAyQEBAQIgRAQIgUalCdxVS3mVBP5wLQIgRACBKWj5/LnAxjWobBUMl9u445hV+95ZkXta+09nHXbf0a8Ub7M7iStmu0ChMDGzQMT2gQORxfUhAbrMlKgNiD4rLScKi+pJA+ZEpazNwV4Ynbfr5R3yjvbaNnFZ309RdsWarU2dM8rNSwwqA/YVRj+FCfOeItNtdqdo5Vj9qx85/mVL/AJLeTMtX0enwwS7c2sc9bbWOWc/M5/kO09noMEVjj227ojwj7++a5jr3slah8YnRSutogVHWBvV2wNhXgZAYFgYFgYFgYEiBMDLAQEBAQKwEBAiBS+5a1Z3ZURAWd3IVVUdSSeQEDk/4+tn/AG1Gp1X366/DqxnGRZbtVh/DmA28Qt6nS6Nc8wofV2kZ8zsVTj0b8YAez9b4Oot1GrI7X2kVH51V7az+KmBz+NcM02mCNpUGl1G9fD+hqtXiDIytiAbXQjlgg9eWDzlHXaz+np+GN7TyiGmS/DHm3fZS1LK3b3vHW101a2DFtV6/UYfIgjsQwI5Gb6PTzhx/ine085nxn/BSvDHm7lhltu12MDG0DDYYHP1bsSAPMfrNb2itZtPcxM7ONqLfpN/LnRpWIXyt1eMM3qEBK/xFvszxnbGsmfy++3OfKO6P16+m3ip5r93iwcPHj2NqfqIGq0mc4Izh78epG0fdGfrS32VoeGsVnrPO3lHdHz9fRtix9zPYpYYnqYjaNoW2rprDUcOCB2ODgiZHRTXr9XLHyUEwOno84BPIwN5DAzKYFwYFxAsIEiBMDNAQEBAQIgRAQEDz3ttp3aiq1UNy6PU1au7TgZ+k0VhtyAdyu4WAd2rUeoDt6XUJaiW1Mr12Kr1upyroRkMPTEDLApa4UFmOAoJJPYCa2tFYm09IN9nnODZ1WpfUuDsr5Vg9j2/IZPzM4OgmdZqram3SOUff31V8f47cUsvHaH01o4jp1Z9qhNdQgydTpR0tUDrbXzI81LL5Y9AsO7ptUltaW1stldiq6OhyroRkMD5YgUeBiaBhsgcTjOoavaEOGbPPuFx29f7Srq5jh4VjBhjJP4ujl6irfV4Kv4W/Cuw5EJnL4x0YjPPzOZ5iOzbTqZzX5xvvEePhv5f6VM2jtF7ZJ6b8mzXaqgLWp2qAqKqkBVHIAeU9TpsPs68+s9WaV2hn09B6nqecsNm2tAPaBlr04HaBs1pAzKIGRYGQQLCBYQLCBMDNAQEBAQIgICBEDFq2YVuUGWCMVGM5bHLlI8s2ikzXrsxbpyeJ4DxVtEjUhC1XiPYlZO3wAxya05ckySQO2cDlgDzde3M2Pllp8vqrRntHWHoNP7TUN8W+s/eXI/MToYu29Nb3t49Y+iSM9Z6tH2l4urotVTBg3vOy+XZZS7X7RpfHGLFbffrt4eDTLkiY2h0OEGvS6VXueupSDY72sqKM8+ZPpidXszD7LTVjvnnP6pcVdqwo3tIj5Gkp1Gtbs1KFKO3PxrNqEc/qlvQGdBIzeynC30mlSmwq1m++1hXnw6zbc9nhJn6i79o6dOg6QOjYYGu0DC8DzPELt1jufhX3V9QP155nOzW4rujhrw0Z+HaD97aPfPwqf3a//aWcOLh5z1Vc2Xi5R0b4qEsIGRa4GRUgZAsDIqwLgQLgQLiBYQLCBMCYGaAgICAgRAQEBAYgcv2g4Ouspaosa3yr1WqAWquU5VsfWHYqeRBIPWaXx0vG1oifWN2JiJ6uBdwjUlSDodMbRyD0a16qn+8VaslM+WG+ZlDL2Tpcn9u3pyRzhpK2n9lL9ubLad+T7tavtC9huPMn1wJzsn/z9f7L/GGk6fwl2dH7NaSplfwhdanw3atm1Ny/wvYSV/DE9FEbRtCw6+JkSsDFYkDCywOVxvV+BTZZ3C4XP2jyEg1Ob2OK1/Bra3DG7kcK05cLbYpXkClbdj9s+vkJFpcczWL3jafBYvqJvXbbZ1wJcQsipAyKkC4SBcLAsFgXAgWAgSBAsBAkQLQEDNAQEBAQECICAgICAgIEQEBAx6jVV1/tHrQHpvZVz+cBWysNysGB6FSCD+IgcXU0Jq7COtWnYEnqLL/L5AE/jKNckajLMRG9a/vb6R/PojieKfKG0mnA7S8kXNUAK4FwkCQsCwWBIECcQJAgTiBYCAgTAmBlgICAgICBEBAkQIgICAgafEuKafTLu1F1VKkgA2uqZJ5ADPU58oHL/wDMVl3/AGOi1N4OcW6gHRUA+ptHiEZGMqjQJ/w3XX89RrBp0z+y4dWFbH2Wus3E/wClVPliBm0nstoqzu+jpbZjBu1WdTeR62W7m7Dv2gcbjugq0bpZos6Z3Fguo0y4q1FZU+8a15CwNjDAZ6jvOV2pqrY6Rix+/blH1RZb7RtHWXe9n2pbS0vp2FlViB1cfXz1Poc8seku6XT10+KMde5vSvDGzdKSw2QVgRtgNsBiBOIDECcQJxAYgTiBMBAmBkgICAgICBEBAQLQIIgRAhicHAycHA8z5QPJf+H2lqu01eutC3a+7xBq7rVBtp1Ach9MpPOtEI2hRywoPPrA9dAQIZsAk8gOZPkJiZ2jeR5fhBOq1b3t8NYyme3ZR+WTPOaC06vW2zz0r0+XzlWx/jvNlLv/AErU+IOXDtdb/wBUD4dBr3OBYB9Wqw9fJyD9Y49IsvUsIFcQGIEYgMQGIE4gMQGIE4gIEwGICBkgICAgICAgRAQJECYEYgRA8jrbBw3iC35A0fE3WvUrkY0/EMBar/RXA2N97Ye5zjijfbfmPXTIQON7Uazw6do+K07R6L3P/H4zk9san2OnmI625fVFmttVX2So20F+9jk/gOX95p2Hi4dNxeMz9GMEbVdXWaSu6t6bUWyq1WSxHGVdCMEGdlM4HspfZVZqOGXM1raFaXouc5e7RW7vD8Q/bUo6E99oPeB6KAxAjEBiAxAYgIEwEBAQJgIF4CAgICAgICBEBAkGBMCDA817UcLttdbK03gJtYAjPUnoevWcDtjQZs9q5MUb7Rsr5sc2neHDr4pqKHNfiOrKATXYckKehw3MDlORGp12lna0zHrzj90PFerqab2qcftK1b1QlT+RzLuHt+8cslIn05ff7JK6ie+HO43xH6RZuAIRVAUHqPM/n+k5/aWt/qskWjpEcvmjyX4pdtPaDR6Kmmu65RaawVoqDXahyeZ21VguevlPX6KnBp6V8oW8cbVhQ8U4jqeWl0aaWs9L+Jt72PNdPUdx/wBTJ+MtN29wDgY0putstfUarVMrai9wq7gowlaKOSIo6D1JJJMDqwEBAQEBAQEBAQEBAmBaAgICAgICAgIEQECQYEwIxA4HtDwJ7rKtXpnrq1mnV0BuTfTqdO2C2ntA57SQpBHMEZ59JiYiY2kcnU6TV2DaOFUV297BrlXT58xtTef9g/CUsvZumy+9SP05fwjnFWe5k03sleKx4t1LXZOfCqsSvHYDczH8ZzM3YFJ/47zHrz+iO2njul6HhPBtPpFIopqqLc3atAGsbuWbqxz5zv0jhrEeCxDoYmwmBGIEbYBhArAQEBAQECYCAgIFoCAgICAgICAgICBEBAtAQEBiAgICAgIENArAQEBAQEBAQEBA/9k="/>
          <p:cNvSpPr>
            <a:spLocks noChangeAspect="1" noChangeArrowheads="1"/>
          </p:cNvSpPr>
          <p:nvPr/>
        </p:nvSpPr>
        <p:spPr bwMode="auto">
          <a:xfrm>
            <a:off x="155575" y="-1227138"/>
            <a:ext cx="3381375" cy="2562226"/>
          </a:xfrm>
          <a:prstGeom prst="rect">
            <a:avLst/>
          </a:prstGeom>
          <a:noFill/>
        </p:spPr>
        <p:txBody>
          <a:bodyPr vert="horz" wrap="square" lIns="91440" tIns="45720" rIns="91440" bIns="45720" numCol="1" anchor="t" anchorCtr="0" compatLnSpc="1">
            <a:prstTxWarp prst="textNoShape">
              <a:avLst/>
            </a:prstTxWarp>
          </a:bodyPr>
          <a:lstStyle/>
          <a:p>
            <a:endParaRPr lang="fr-FR"/>
          </a:p>
        </p:txBody>
      </p:sp>
      <p:sp>
        <p:nvSpPr>
          <p:cNvPr id="9" name="Rectangle 8"/>
          <p:cNvSpPr/>
          <p:nvPr/>
        </p:nvSpPr>
        <p:spPr>
          <a:xfrm>
            <a:off x="-1" y="4548554"/>
            <a:ext cx="6893169" cy="2063261"/>
          </a:xfrm>
          <a:prstGeom prst="rect">
            <a:avLst/>
          </a:prstGeom>
          <a:solidFill>
            <a:schemeClr val="accent1">
              <a:alpha val="4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nSpc>
                <a:spcPts val="2400"/>
              </a:lnSpc>
            </a:pPr>
            <a:endParaRPr lang="fr-FR" spc="300" dirty="0" smtClean="0">
              <a:latin typeface="Arial" panose="020B0604020202020204" pitchFamily="34" charset="0"/>
              <a:cs typeface="Arial" panose="020B0604020202020204" pitchFamily="34" charset="0"/>
            </a:endParaRPr>
          </a:p>
          <a:p>
            <a:r>
              <a:rPr lang="fr-FR" spc="300" dirty="0" smtClean="0">
                <a:latin typeface="Arial" panose="020B0604020202020204" pitchFamily="34" charset="0"/>
                <a:cs typeface="Arial" panose="020B0604020202020204" pitchFamily="34" charset="0"/>
              </a:rPr>
              <a:t>►Si pas de réserves « bloquantes » l’équipe de la STEG remplace le compteur existant par un compteur bidirectionnel le même jour ou dans un délai de 72 h</a:t>
            </a:r>
          </a:p>
          <a:p>
            <a:pPr>
              <a:lnSpc>
                <a:spcPts val="2400"/>
              </a:lnSpc>
            </a:pPr>
            <a:endParaRPr lang="fr-FR" spc="300" dirty="0">
              <a:latin typeface="Arial" panose="020B0604020202020204" pitchFamily="34" charset="0"/>
              <a:cs typeface="Arial" panose="020B0604020202020204" pitchFamily="34" charset="0"/>
            </a:endParaRPr>
          </a:p>
        </p:txBody>
      </p:sp>
      <p:pic>
        <p:nvPicPr>
          <p:cNvPr id="13" name="Picture 4" descr="http://raccordementelec.perso.sfr.fr/ing/bonhomme-electrique.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0605748" y="4582869"/>
            <a:ext cx="1586252" cy="158625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6" name="Picture 2" descr="Résultat de recherche d'images pour &quot;bonhomme 3d photovoltaïque&quot;"/>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flipH="1">
            <a:off x="9591030" y="2649416"/>
            <a:ext cx="1345544" cy="142768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7" name="Picture 2" descr="Résultat de recherche d'images pour &quot;bonhomme 3d mesure&quot;"/>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0788829" y="2626380"/>
            <a:ext cx="1403171" cy="142768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9" name="Espace réservé du numéro de diapositive 11"/>
          <p:cNvSpPr txBox="1">
            <a:spLocks/>
          </p:cNvSpPr>
          <p:nvPr/>
        </p:nvSpPr>
        <p:spPr>
          <a:xfrm>
            <a:off x="11383108" y="6309457"/>
            <a:ext cx="574431"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6DD5436F-D741-47AD-AC3D-1EFF28D7ADFF}" type="slidenum">
              <a:rPr kumimoji="0" lang="fr-FR" sz="1800" b="0" i="0" u="none" strike="noStrike" kern="1200" cap="none" spc="0" normalizeH="0" baseline="0" noProof="0" smtClean="0">
                <a:ln>
                  <a:noFill/>
                </a:ln>
                <a:solidFill>
                  <a:schemeClr val="accent6">
                    <a:lumMod val="75000"/>
                  </a:schemeClr>
                </a:solidFill>
                <a:effectLst/>
                <a:uLnTx/>
                <a:uFillTx/>
                <a:latin typeface="Arial Black"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fr-FR" sz="1800" b="0" i="0" u="none" strike="noStrike" kern="1200" cap="none" spc="0" normalizeH="0" baseline="0" noProof="0" dirty="0">
              <a:ln>
                <a:noFill/>
              </a:ln>
              <a:solidFill>
                <a:schemeClr val="accent6">
                  <a:lumMod val="75000"/>
                </a:schemeClr>
              </a:solidFill>
              <a:effectLst/>
              <a:uLnTx/>
              <a:uFillTx/>
              <a:latin typeface="Arial Black" pitchFamily="34" charset="0"/>
              <a:ea typeface="+mn-ea"/>
              <a:cs typeface="+mn-cs"/>
            </a:endParaRPr>
          </a:p>
        </p:txBody>
      </p:sp>
      <p:sp>
        <p:nvSpPr>
          <p:cNvPr id="20" name="ZoneTexte 19"/>
          <p:cNvSpPr txBox="1"/>
          <p:nvPr/>
        </p:nvSpPr>
        <p:spPr>
          <a:xfrm>
            <a:off x="914401" y="0"/>
            <a:ext cx="11031414" cy="954107"/>
          </a:xfrm>
          <a:prstGeom prst="rect">
            <a:avLst/>
          </a:prstGeom>
          <a:noFill/>
        </p:spPr>
        <p:txBody>
          <a:bodyPr wrap="square" rtlCol="0">
            <a:spAutoFit/>
          </a:bodyPr>
          <a:lstStyle/>
          <a:p>
            <a:pPr algn="ctr"/>
            <a:r>
              <a:rPr lang="fr-FR"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Procédures de traitement des dossiers des installations photovoltaïques </a:t>
            </a:r>
          </a:p>
          <a:p>
            <a:pPr algn="ctr"/>
            <a:r>
              <a:rPr lang="fr-FR"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dans le cadre du programme PROSOLELEC</a:t>
            </a:r>
            <a:endParaRPr lang="fr-FR"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extLst>
      <p:ext uri="{BB962C8B-B14F-4D97-AF65-F5344CB8AC3E}">
        <p14:creationId xmlns:p14="http://schemas.microsoft.com/office/powerpoint/2010/main" val="1100777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horizontal)">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me 4"/>
          <p:cNvGraphicFramePr/>
          <p:nvPr>
            <p:extLst>
              <p:ext uri="{D42A27DB-BD31-4B8C-83A1-F6EECF244321}">
                <p14:modId xmlns:p14="http://schemas.microsoft.com/office/powerpoint/2010/main" val="1088041551"/>
              </p:ext>
            </p:extLst>
          </p:nvPr>
        </p:nvGraphicFramePr>
        <p:xfrm>
          <a:off x="0" y="1327357"/>
          <a:ext cx="12192000" cy="11061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Rectangle 6"/>
          <p:cNvSpPr/>
          <p:nvPr/>
        </p:nvSpPr>
        <p:spPr>
          <a:xfrm>
            <a:off x="-1" y="2508739"/>
            <a:ext cx="6916615" cy="1828800"/>
          </a:xfrm>
          <a:prstGeom prst="rect">
            <a:avLst/>
          </a:prstGeom>
          <a:solidFill>
            <a:schemeClr val="accent1">
              <a:alpha val="4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2500"/>
              </a:lnSpc>
            </a:pPr>
            <a:endParaRPr lang="fr-FR" spc="300" dirty="0" smtClean="0">
              <a:latin typeface="Arial" panose="020B0604020202020204" pitchFamily="34" charset="0"/>
              <a:cs typeface="Arial" panose="020B0604020202020204" pitchFamily="34" charset="0"/>
            </a:endParaRPr>
          </a:p>
          <a:p>
            <a:pPr>
              <a:lnSpc>
                <a:spcPts val="2500"/>
              </a:lnSpc>
            </a:pPr>
            <a:r>
              <a:rPr lang="fr-FR" spc="300" dirty="0" smtClean="0">
                <a:latin typeface="Arial" panose="020B0604020202020204" pitchFamily="34" charset="0"/>
                <a:cs typeface="Arial" panose="020B0604020202020204" pitchFamily="34" charset="0"/>
              </a:rPr>
              <a:t>►Le dossier de l’installation est transmis à la direction commerciale pour déblocage du crédit au profit de l’installateur </a:t>
            </a:r>
          </a:p>
          <a:p>
            <a:pPr>
              <a:lnSpc>
                <a:spcPts val="2500"/>
              </a:lnSpc>
            </a:pPr>
            <a:endParaRPr lang="fr-FR" spc="300" dirty="0" smtClean="0">
              <a:latin typeface="Arial" panose="020B0604020202020204" pitchFamily="34" charset="0"/>
              <a:cs typeface="Arial" panose="020B0604020202020204" pitchFamily="34" charset="0"/>
            </a:endParaRPr>
          </a:p>
          <a:p>
            <a:pPr>
              <a:lnSpc>
                <a:spcPct val="150000"/>
              </a:lnSpc>
            </a:pPr>
            <a:endParaRPr lang="fr-FR" spc="300" dirty="0">
              <a:latin typeface="Arial" panose="020B0604020202020204" pitchFamily="34" charset="0"/>
              <a:cs typeface="Arial" panose="020B0604020202020204" pitchFamily="34" charset="0"/>
            </a:endParaRPr>
          </a:p>
        </p:txBody>
      </p:sp>
      <p:sp>
        <p:nvSpPr>
          <p:cNvPr id="18434" name="AutoShape 2" descr="data:image/jpeg;base64,/9j/4AAQSkZJRgABAQAAAQABAAD/2wCEAAkGBxAPEBAPDxAODw8ODw8PDhANEA8QEA0NFxEWFxgRFRcYHSggGBolGxUVIjEhJikrLzouFyAzODMsNyguLisBCgoKDg0OGhAQGi8mICYrLS0yNS8tLy0tLS8tLS0tMC0tLS0tLy0rLy0tLS0tLS8tLS0tLS8tLS0tLS8tLS0tLf/AABEIAMMBAgMBEQACEQEDEQH/xAAbAAEAAgMBAQAAAAAAAAAAAAAAAQIDBAUGB//EAEAQAAICAQIEAwQHBgUCBwAAAAECAAMRBBIFITFBE1FhBiIycRRCUmKBkbEzQ3KhotEVU4KSwSM0BxYlRMLS4f/EABoBAQACAwEAAAAAAAAAAAAAAAADBAECBQb/xAA0EQEAAgECAwUGBQQDAQAAAAAAAQIDBBESITEFQVFhcRMykcHR8CIjgaGxFELh8TNS0gb/2gAMAwEAAhEDEQA/APuMBAQEBAQEBAQEBAQEBAQEBAQEBAQEBAQEBAQEBAQEBAQEBAQECMwGYEwEBAQEBAQEBAQEBAQEBAwPdzwO3WBK2QLb4EF4F0fIgWgc/jfFq9HSbrc4BCqq43O56KM9/wC01taKxvKTDitltw1c/g3tdptUQgLVWHol2BuPkpBwflNa5a25LGbQ5cUcXWPJ6CSKZAQEBA1OJ69dPX4jBmG+tAqYyzu4RRzIAyzDmSBAru1LfVor5d3ew/kAo/nAhtPafj1BUY5+ClaD823GYmdhx7rbrMtoWtcVbtzW2Bk1BxzrTcCN3k3IZHcZlOM9s87Yfd/7f+fH16eqPim3u/F2OEWV2VLZUWZbPeLPneW6EPnmGBBBHYjEtUpFI2hvEbN2bskBAmAgICAgICAgICAgYtVZsRm8hy+cDlV3QM63QLeNAg3QLaK739vmD+Ygb5gfOOP3PxPWV0oD4CMQr45AY96z5nBA/wD2a2rFuqXFmvinektXj/spZTtOnJuV2VAp/aIzHAzjkRnv2le2GY6Ovg7RreNsnKf2fSuH0ulVaWNvdK1V3+2wHMyzEbQ4t5ibTMNiZakBAQNHjOhOoosoyqi1Sjbl3Aoeox6jvIs1b2pMUttPj1YtEzHJwk1vEKS1botgrIVWNdrG5Now4ZAR6Hdg5B+ZpcOvp31t8Yn6I/zI8JRq/p2r2o1DVVHnYodVLjPQk9PliQZKavU3jHkrw079p6+TWYvadp5Q7VFWoChFGmpVcBQviW4X+mdelK0rFaxtEJojbky8N0AoFnvF2uta6xjgA2EAe6o5KMKOXzJySTNmW5AQIgSIEwEBAQEBAQEBAQNPi/7FyOwB/AEQPO16iBnXUQLfSIEHUQM3B7N13oqMT/If8wMftlxTw6vAQnfcp37Mbkp55x6t0H4ntA1fZLhxqoW239tYCxz9RT0XHyx+cDpaLUq+oKdfDH9eP7Z/OB3ICAgIEQEBA07+JVIxTJexcbkqR7GTPTcFB259cQKHW2Nyr01n8VzV1J+pb+mAP0o8y2nq8wBZby+ZK/pA5dPGLHtWjfUFsZlq1Ko6rYyjLVIGyN+Mkc8EBuXKU65pzzti6f8Ab/z4+vT1acU2916BFwAMk4GMk5J+ctxG0bN1pkIEgwJgICAgICAgICBWxQwKnmGBBHmDA8HxCttNYa2zjqjdnTz/ALwKLq/WBf6XAo+r/EnkMdSfKB6fhdI0tD3Xe6xUu/3EA5L8/wDkzFrREbyPMcHYa+57mP7w7weQ3LtxUPMAHmR3HnmQ01OK9uCLfi67d/waxaJnZ6LieqFSYHXook7ZX2Z4ayFrnzl87d3U56sfKB6GAgICBEBAGB5WniaaPV6pG3ii5xdkrkpqSAHA80ICn0O7tic/L2lixZJpeJjbv25I5y1idpdmnjemfpdWPRjtP85JTX6a/S8fwzGSs97kajX/AE2w1I3h6SvndYTt8QfZz2BlCc06/J7KnLHHWfHyR7zknaOja192kupNCFrAu3wzola1qbFOUdWUFVYHB5n5zs1rFY4YjaE8Rs6XCmuNFR1IVbzWnjBPhFuPex+M2G1AQAMC8BAiAgICAgICAgaHGKaHrK6jG3qOZDA+a455gfO9XSVciku6D4S6hW/KBiXxMgEFRnmSM4HniB6jgl2ioIZmse3/ADLEIC/wgZx8+sDn+3PGjeatHpWDGxgSw5ruxkE/dUe8fwE5uv1NcVJm3SOc/KP1RZLbMLafwkp0WnJV3BAYfFVUOdl5+9k8j9pxPIaSttTqJzX7p3n17oj76QqUjitxS9loeGJhHsBsZR/095J2L2z9o+p5z3mCbzjib9V6u+3N1JK2TAQEBAiAgIGrxHQV6is1WruQlW5EqVdWDKykcwQQCCJiYieo5rezNLEGxrbMc8E115PqalUt+JlbLotPk9+kffo0mlZ7m1puCaav4aayfNxvYfi2TN8Gnx4K8OONoZrWK8odASdsq7hepAHqQIFbLlVS7MoUDJYkBQPnNbXiscVp2hiZ2TXYGAYZwRkZBBx8jM1neN4ZTMi4MCYCAgICAgICBS6zapbyEDg65wcs3MwNHwVPMCBraikQOLqnOSAOQ+I9l69fyMizZIx13YtO0K+z1AVX112F3q2wty8PSjmWPluxu+QUdp4jtXU2zZYwU57T8bf46eu6lktvPDDvcA0buTa6kW6rBIP/ALbSD4UPkSCSfvMR0E7vZuiikRTur187ffKPKPNNjp+z2wGJ31ggICAgICAgRAQMWqvWqt7XyErRrHIBJCqCTgDryEDnabUaq9FsUUadLFV0D7r7NhGRuClVBwexYepgZDw12/a6nUOM52VlaF/OsB/6oGO/RaTTobXrrwoxusHiufTL5JMizZqYaTe87RDE2iI3lwjUaSuualU0hfddp03Dwa8e7q9o90kdWGPhOeq86mCl88xlzRtH9tfDznz/AI9UdYm3OXrwwIBByDzBHMEeYnQSkDIsCYCAgRAQEBAQNTiTe4B5sB/In/iB5f2iuK1tjkccvnAx6K1tg90nl1zAw6/VEA8oHGGlNzCg/vMW6ryXT5wK/m5GPkH9J57tXXezpNq9elfXvn9P52V8t9ubseD9JvXTgZqoKWXgdHfka6P0c+gUdGnG7K0sz+bMc55V+c/L4+CHHXve501OxQO/UnzM9rhxRipFYXaxtGzLJWUwEBAQECYEQIgIEN8s8unnMDxnBeLnRIdPbTYlQdjpkxtNNHI+CN2NwU5wRjC4HbJ40drWpyy4rR9+eyD223WHbp9pNK31yvo6kfpJ6draW/8Adt6w2jNWXFGvTV3+JqHrp0tJyoudUVm7AknmT+glHBee0NRx29yvSPPzaV/Mt5Q7x4zW4PhV36gEHnVS3ht6B32ofznoVhT2c0VlFHhuAoFlhpqVt/0bTlvcp3fW2j8BnAyADA6cCQ0CwMCwgICAgRAQEDV4lWWr93mykMB9rGeX5ZgcfUaevVVFTjOOR7gwOXpNPeM1+G2V5bjyU+oMDU4zprKUNtoBRe1Z3M7k4VAPMnAHriV9Vea45mP9R4tbzMQx0K2mpLsA+pvcZUfvNQ3JKgfsqABnyUnznhMlp1+p2ryr/FY6z8/WdlKfx2ep9mOF+BWNx3OSzO/+Zcxyz/LPIDsAB2nsNBp4iOPbaOkei1jjvdydNKmAgICAgTAmAMCsBAiBp8T4ZVqVUWA5rcWVOjFLKbACN6MOhwSPIgkHIMDRb2bpdg1r3XbTkBilYz6+Eq7vxzK+TSYcnv0if0azSs9Ybmk4VRTzrqQHOdxG5h6Bjzx6TODT48FZrjjaOpWsV6NwydsgwKmBTxV3BMjcQW299o748uYmvHXi4d+Zv3NgLNhYCBDQIgRAQGYEZgMwPMcR1fh6hmHJSwVwOh5AbvnA6tNwPeBq8Q4XVcVY5DVv4ie82zxMEAlc4OMmVNbpf6nDbFxbbtL14o2cnhWia/UmxwQlJaqgEH4ull//AMF9Nx+tOD2f2dbFM47e9PveUR0j9evw8EFMe34XsUAAAHQchPURERG0LS2ZkIEwEBAmAgWgIFTAQIgICBy7ONV7mSlbtS6Eq30essiuOqGw4QMO43ZgR42ss+GmnTr9rUWG1+n+XXgf1wI/w21/22ruIwMrpwmnUn5rlx/vgc7immXTmsaWzULqXddqG+65LFzzFiWsw2kZ5jB9eRlLV6r2W1KRve3SPnPk0vfblHVtezNi2VeN75udiupFoAtquU4apgPh29gOWCCMggyXT4PZRzne09Z8fpHhDNa7O8ksNloEGBQwIzAjMBmBGYDMDx/FeZc+bN+pgcw2XVIhRz4l1qpTW2Suwc3c9woXJz8h3nO1mvrp4me6I5+vdH38kd8nC6S8Ut8RKCMu4ZsqchK16uw7DJA+ZkGm7Zx56TaKzEx8N/DdpTPFo32d7gjhg5HPDBQfMYl/TYppXit1nnKSldurp5llunMCcwECcwECYCBeBEBAiBEBAQPOeyrfR9/DHPvaQbtO3+fomY7XJ7upyjd8gMfiExExI9DMjV4lrVorNjduSjuzdgJX1Wppp8c3t/ufBra0VjeXJ9ndOzltXbze3ITP1U9PTt8h6zn9l4rX31WX3rdPKEeKJn8UsfGh9CtPEE/ZMETiNYPJqwcLqlH20yAfND3KqJ2Ez06HlAkGAJgY2MCuYEZgRmBGYFbHwCfIEwPK2172wThQNzk8gFHXJkOfL7Om/f3NbW2hz6b1bxNbZ7lYQrQGGPC0i893zcjd8to7Tw3aWe2fLGCnPafjb/HT4z3qWSeKeGFKnatTY4K6jV4JU9aNOPgr+YByfvM3lPRdm6OtIisdK/vbx++6IT46R8HpPZhvdceqn9Z3Vh28wJBgTmBOYE5gTmBMBAvAQECIAwIgDA8vxv2fs/62o07M1uGdavhZ2xnYr55Zx3nF1PZE5Mk5ceSazP33bILYd53iXH0/G7VQOuspIwN1eotrS2o4+Cyu3DIw8jiQew7Tw+5fij78fqxw5a9JV1Ws1Gs2NsdhzWsIjIrNnmRuwM+ucSjqY1mqy1plrMd3Tl6o7cdpiLPTVJrWUIi6XSIoCqXL6qzaOnujYq/7mnra1itYrHSFuI2W/wAFDlW1N12q2OHRLCiUq4IKt4aABiCMjdu585sy6qmBlSBYiBjaBjJgVJgVJgQWgaHF9TsrPm3L8IHm+IAvt0n2wLdYfKjPu0/Nzy/hVvMTzXa2v4Kzas8+lfnb9P52VsuTbmx2Dx7vD/c6YrZd5PdyNdPyHJz/AKPMzl9k6SZ/N25zyr85+Xx8EWKve0+NFjeWQEjao884HWe1xY4x0isLtY2jZ6n2YUrT7+Q7Nk58u0kZdoNAsGgSDAsDAkGBOYEwJzAyQEBAQIgRAQIgUalCdxVS3mVBP5wLQIgRACBKWj5/LnAxjWobBUMl9u445hV+95ZkXta+09nHXbf0a8Ub7M7iStmu0ChMDGzQMT2gQORxfUhAbrMlKgNiD4rLScKi+pJA+ZEpazNwV4Ynbfr5R3yjvbaNnFZ309RdsWarU2dM8rNSwwqA/YVRj+FCfOeItNtdqdo5Vj9qx85/mVL/AJLeTMtX0enwwS7c2sc9bbWOWc/M5/kO09noMEVjj227ojwj7++a5jr3slah8YnRSutogVHWBvV2wNhXgZAYFgYFgYFgYEiBMDLAQEBAQKwEBAiBS+5a1Z3ZURAWd3IVVUdSSeQEDk/4+tn/AG1Gp1X366/DqxnGRZbtVh/DmA28Qt6nS6Nc8wofV2kZ8zsVTj0b8YAez9b4Oot1GrI7X2kVH51V7az+KmBz+NcM02mCNpUGl1G9fD+hqtXiDIytiAbXQjlgg9eWDzlHXaz+np+GN7TyiGmS/DHm3fZS1LK3b3vHW101a2DFtV6/UYfIgjsQwI5Gb6PTzhx/ine085nxn/BSvDHm7lhltu12MDG0DDYYHP1bsSAPMfrNb2itZtPcxM7ONqLfpN/LnRpWIXyt1eMM3qEBK/xFvszxnbGsmfy++3OfKO6P16+m3ip5r93iwcPHj2NqfqIGq0mc4Izh78epG0fdGfrS32VoeGsVnrPO3lHdHz9fRtix9zPYpYYnqYjaNoW2rprDUcOCB2ODgiZHRTXr9XLHyUEwOno84BPIwN5DAzKYFwYFxAsIEiBMDNAQEBAQIgRAQEDz3ttp3aiq1UNy6PU1au7TgZ+k0VhtyAdyu4WAd2rUeoDt6XUJaiW1Mr12Kr1upyroRkMPTEDLApa4UFmOAoJJPYCa2tFYm09IN9nnODZ1WpfUuDsr5Vg9j2/IZPzM4OgmdZqram3SOUff31V8f47cUsvHaH01o4jp1Z9qhNdQgydTpR0tUDrbXzI81LL5Y9AsO7ptUltaW1stldiq6OhyroRkMD5YgUeBiaBhsgcTjOoavaEOGbPPuFx29f7Srq5jh4VjBhjJP4ujl6irfV4Kv4W/Cuw5EJnL4x0YjPPzOZ5iOzbTqZzX5xvvEePhv5f6VM2jtF7ZJ6b8mzXaqgLWp2qAqKqkBVHIAeU9TpsPs68+s9WaV2hn09B6nqecsNm2tAPaBlr04HaBs1pAzKIGRYGQQLCBYQLCBMDNAQEBAQIgICBEDFq2YVuUGWCMVGM5bHLlI8s2ikzXrsxbpyeJ4DxVtEjUhC1XiPYlZO3wAxya05ckySQO2cDlgDzde3M2Pllp8vqrRntHWHoNP7TUN8W+s/eXI/MToYu29Nb3t49Y+iSM9Z6tH2l4urotVTBg3vOy+XZZS7X7RpfHGLFbffrt4eDTLkiY2h0OEGvS6VXueupSDY72sqKM8+ZPpidXszD7LTVjvnnP6pcVdqwo3tIj5Gkp1Gtbs1KFKO3PxrNqEc/qlvQGdBIzeynC30mlSmwq1m++1hXnw6zbc9nhJn6i79o6dOg6QOjYYGu0DC8DzPELt1jufhX3V9QP155nOzW4rujhrw0Z+HaD97aPfPwqf3a//aWcOLh5z1Vc2Xi5R0b4qEsIGRa4GRUgZAsDIqwLgQLgQLiBYQLCBMCYGaAgICAgRAQEBAYgcv2g4Ouspaosa3yr1WqAWquU5VsfWHYqeRBIPWaXx0vG1oifWN2JiJ6uBdwjUlSDodMbRyD0a16qn+8VaslM+WG+ZlDL2Tpcn9u3pyRzhpK2n9lL9ubLad+T7tavtC9huPMn1wJzsn/z9f7L/GGk6fwl2dH7NaSplfwhdanw3atm1Ny/wvYSV/DE9FEbRtCw6+JkSsDFYkDCywOVxvV+BTZZ3C4XP2jyEg1Ob2OK1/Bra3DG7kcK05cLbYpXkClbdj9s+vkJFpcczWL3jafBYvqJvXbbZ1wJcQsipAyKkC4SBcLAsFgXAgWAgSBAsBAkQLQEDNAQEBAQECICAgICAgIEQEBAx6jVV1/tHrQHpvZVz+cBWysNysGB6FSCD+IgcXU0Jq7COtWnYEnqLL/L5AE/jKNckajLMRG9a/vb6R/PojieKfKG0mnA7S8kXNUAK4FwkCQsCwWBIECcQJAgTiBYCAgTAmBlgICAgICBEBAkQIgICAgafEuKafTLu1F1VKkgA2uqZJ5ADPU58oHL/wDMVl3/AGOi1N4OcW6gHRUA+ptHiEZGMqjQJ/w3XX89RrBp0z+y4dWFbH2Wus3E/wClVPliBm0nstoqzu+jpbZjBu1WdTeR62W7m7Dv2gcbjugq0bpZos6Z3Fguo0y4q1FZU+8a15CwNjDAZ6jvOV2pqrY6Rix+/blH1RZb7RtHWXe9n2pbS0vp2FlViB1cfXz1Poc8seku6XT10+KMde5vSvDGzdKSw2QVgRtgNsBiBOIDECcQJxAYgTiBMBAmBkgICAgICBEBAQLQIIgRAhicHAycHA8z5QPJf+H2lqu01eutC3a+7xBq7rVBtp1Ach9MpPOtEI2hRywoPPrA9dAQIZsAk8gOZPkJiZ2jeR5fhBOq1b3t8NYyme3ZR+WTPOaC06vW2zz0r0+XzlWx/jvNlLv/AErU+IOXDtdb/wBUD4dBr3OBYB9Wqw9fJyD9Y49IsvUsIFcQGIEYgMQGIE4gMQGIE4gIEwGICBkgICAgICAgRAQJECYEYgRA8jrbBw3iC35A0fE3WvUrkY0/EMBar/RXA2N97Ye5zjijfbfmPXTIQON7Uazw6do+K07R6L3P/H4zk9san2OnmI625fVFmttVX2So20F+9jk/gOX95p2Hi4dNxeMz9GMEbVdXWaSu6t6bUWyq1WSxHGVdCMEGdlM4HspfZVZqOGXM1raFaXouc5e7RW7vD8Q/bUo6E99oPeB6KAxAjEBiAxAYgIEwEBAQJgIF4CAgICAgICBEBAkGBMCDA817UcLttdbK03gJtYAjPUnoevWcDtjQZs9q5MUb7Rsr5sc2neHDr4pqKHNfiOrKATXYckKehw3MDlORGp12lna0zHrzj90PFerqab2qcftK1b1QlT+RzLuHt+8cslIn05ff7JK6ie+HO43xH6RZuAIRVAUHqPM/n+k5/aWt/qskWjpEcvmjyX4pdtPaDR6Kmmu65RaawVoqDXahyeZ21VguevlPX6KnBp6V8oW8cbVhQ8U4jqeWl0aaWs9L+Jt72PNdPUdx/wBTJ+MtN29wDgY0putstfUarVMrai9wq7gowlaKOSIo6D1JJJMDqwEBAQEBAQEBAQEBAmBaAgICAgICAgIEQECQYEwIxA4HtDwJ7rKtXpnrq1mnV0BuTfTqdO2C2ntA57SQpBHMEZ59JiYiY2kcnU6TV2DaOFUV297BrlXT58xtTef9g/CUsvZumy+9SP05fwjnFWe5k03sleKx4t1LXZOfCqsSvHYDczH8ZzM3YFJ/47zHrz+iO2njul6HhPBtPpFIopqqLc3atAGsbuWbqxz5zv0jhrEeCxDoYmwmBGIEbYBhArAQEBAQECYCAgIFoCAgICAgICAgICBEBAtAQEBiAgICAgIENArAQEBAQEBAQEBA/9k="/>
          <p:cNvSpPr>
            <a:spLocks noChangeAspect="1" noChangeArrowheads="1"/>
          </p:cNvSpPr>
          <p:nvPr/>
        </p:nvSpPr>
        <p:spPr bwMode="auto">
          <a:xfrm>
            <a:off x="155575" y="-1227138"/>
            <a:ext cx="3381375" cy="2562226"/>
          </a:xfrm>
          <a:prstGeom prst="rect">
            <a:avLst/>
          </a:prstGeom>
          <a:noFill/>
        </p:spPr>
        <p:txBody>
          <a:bodyPr vert="horz" wrap="square" lIns="91440" tIns="45720" rIns="91440" bIns="45720" numCol="1" anchor="t" anchorCtr="0" compatLnSpc="1">
            <a:prstTxWarp prst="textNoShape">
              <a:avLst/>
            </a:prstTxWarp>
          </a:bodyPr>
          <a:lstStyle/>
          <a:p>
            <a:endParaRPr lang="fr-FR"/>
          </a:p>
        </p:txBody>
      </p:sp>
      <p:sp>
        <p:nvSpPr>
          <p:cNvPr id="18436" name="AutoShape 4" descr="data:image/jpeg;base64,/9j/4AAQSkZJRgABAQAAAQABAAD/2wCEAAkGBxAPEBAPDxAODw8ODw8PDhANEA8QEA0NFxEWFxgRFRcYHSggGBolGxUVIjEhJikrLzouFyAzODMsNyguLisBCgoKDg0OGhAQGi8mICYrLS0yNS8tLy0tLS8tLS0tMC0tLS0tLy0rLy0tLS0tLS8tLS0tLS8tLS0tLS8tLS0tLf/AABEIAMMBAgMBEQACEQEDEQH/xAAbAAEAAgMBAQAAAAAAAAAAAAAAAQIDBAUGB//EAEAQAAICAQIEAwQHBgUCBwAAAAECAAMRBBIFITFBE1FhBiIycRRCUmKBkbEzQ3KhotEVU4KSwSM0BxYlRMLS4f/EABoBAQACAwEAAAAAAAAAAAAAAAADBAECBQb/xAA0EQEAAgECAwUGBQQDAQAAAAAAAQIDBBESITEFQVFhcRMykcHR8CIjgaGxFELh8TNS0gb/2gAMAwEAAhEDEQA/APuMBAQEBAQEBAQEBAQEBAQEBAQEBAQEBAQEBAQEBAQEBAQEBAQECMwGYEwEBAQEBAQEBAQEBAQEBAwPdzwO3WBK2QLb4EF4F0fIgWgc/jfFq9HSbrc4BCqq43O56KM9/wC01taKxvKTDitltw1c/g3tdptUQgLVWHol2BuPkpBwflNa5a25LGbQ5cUcXWPJ6CSKZAQEBA1OJ69dPX4jBmG+tAqYyzu4RRzIAyzDmSBAru1LfVor5d3ew/kAo/nAhtPafj1BUY5+ClaD823GYmdhx7rbrMtoWtcVbtzW2Bk1BxzrTcCN3k3IZHcZlOM9s87Yfd/7f+fH16eqPim3u/F2OEWV2VLZUWZbPeLPneW6EPnmGBBBHYjEtUpFI2hvEbN2bskBAmAgICAgICAgICAgYtVZsRm8hy+cDlV3QM63QLeNAg3QLaK739vmD+Ygb5gfOOP3PxPWV0oD4CMQr45AY96z5nBA/wD2a2rFuqXFmvinektXj/spZTtOnJuV2VAp/aIzHAzjkRnv2le2GY6Ovg7RreNsnKf2fSuH0ulVaWNvdK1V3+2wHMyzEbQ4t5ibTMNiZakBAQNHjOhOoosoyqi1Sjbl3Aoeox6jvIs1b2pMUttPj1YtEzHJwk1vEKS1botgrIVWNdrG5Now4ZAR6Hdg5B+ZpcOvp31t8Yn6I/zI8JRq/p2r2o1DVVHnYodVLjPQk9PliQZKavU3jHkrw079p6+TWYvadp5Q7VFWoChFGmpVcBQviW4X+mdelK0rFaxtEJojbky8N0AoFnvF2uta6xjgA2EAe6o5KMKOXzJySTNmW5AQIgSIEwEBAQEBAQEBAQNPi/7FyOwB/AEQPO16iBnXUQLfSIEHUQM3B7N13oqMT/If8wMftlxTw6vAQnfcp37Mbkp55x6t0H4ntA1fZLhxqoW239tYCxz9RT0XHyx+cDpaLUq+oKdfDH9eP7Z/OB3ICAgIEQEBA07+JVIxTJexcbkqR7GTPTcFB259cQKHW2Nyr01n8VzV1J+pb+mAP0o8y2nq8wBZby+ZK/pA5dPGLHtWjfUFsZlq1Ko6rYyjLVIGyN+Mkc8EBuXKU65pzzti6f8Ab/z4+vT1acU2916BFwAMk4GMk5J+ctxG0bN1pkIEgwJgICAgICAgICBWxQwKnmGBBHmDA8HxCttNYa2zjqjdnTz/ALwKLq/WBf6XAo+r/EnkMdSfKB6fhdI0tD3Xe6xUu/3EA5L8/wDkzFrREbyPMcHYa+57mP7w7weQ3LtxUPMAHmR3HnmQ01OK9uCLfi67d/waxaJnZ6LieqFSYHXook7ZX2Z4ayFrnzl87d3U56sfKB6GAgICBEBAGB5WniaaPV6pG3ii5xdkrkpqSAHA80ICn0O7tic/L2lixZJpeJjbv25I5y1idpdmnjemfpdWPRjtP85JTX6a/S8fwzGSs97kajX/AE2w1I3h6SvndYTt8QfZz2BlCc06/J7KnLHHWfHyR7zknaOja192kupNCFrAu3wzola1qbFOUdWUFVYHB5n5zs1rFY4YjaE8Rs6XCmuNFR1IVbzWnjBPhFuPex+M2G1AQAMC8BAiAgICAgICAgaHGKaHrK6jG3qOZDA+a455gfO9XSVciku6D4S6hW/KBiXxMgEFRnmSM4HniB6jgl2ioIZmse3/ADLEIC/wgZx8+sDn+3PGjeatHpWDGxgSw5ruxkE/dUe8fwE5uv1NcVJm3SOc/KP1RZLbMLafwkp0WnJV3BAYfFVUOdl5+9k8j9pxPIaSttTqJzX7p3n17oj76QqUjitxS9loeGJhHsBsZR/095J2L2z9o+p5z3mCbzjib9V6u+3N1JK2TAQEBAiAgIGrxHQV6is1WruQlW5EqVdWDKykcwQQCCJiYieo5rezNLEGxrbMc8E115PqalUt+JlbLotPk9+kffo0mlZ7m1puCaav4aayfNxvYfi2TN8Gnx4K8OONoZrWK8odASdsq7hepAHqQIFbLlVS7MoUDJYkBQPnNbXiscVp2hiZ2TXYGAYZwRkZBBx8jM1neN4ZTMi4MCYCAgICAgICBS6zapbyEDg65wcs3MwNHwVPMCBraikQOLqnOSAOQ+I9l69fyMizZIx13YtO0K+z1AVX112F3q2wty8PSjmWPluxu+QUdp4jtXU2zZYwU57T8bf46eu6lktvPDDvcA0buTa6kW6rBIP/ALbSD4UPkSCSfvMR0E7vZuiikRTur187ffKPKPNNjp+z2wGJ31ggICAgICAgRAQMWqvWqt7XyErRrHIBJCqCTgDryEDnabUaq9FsUUadLFV0D7r7NhGRuClVBwexYepgZDw12/a6nUOM52VlaF/OsB/6oGO/RaTTobXrrwoxusHiufTL5JMizZqYaTe87RDE2iI3lwjUaSuualU0hfddp03Dwa8e7q9o90kdWGPhOeq86mCl88xlzRtH9tfDznz/AI9UdYm3OXrwwIBByDzBHMEeYnQSkDIsCYCAgRAQEBAQNTiTe4B5sB/In/iB5f2iuK1tjkccvnAx6K1tg90nl1zAw6/VEA8oHGGlNzCg/vMW6ryXT5wK/m5GPkH9J57tXXezpNq9elfXvn9P52V8t9ubseD9JvXTgZqoKWXgdHfka6P0c+gUdGnG7K0sz+bMc55V+c/L4+CHHXve501OxQO/UnzM9rhxRipFYXaxtGzLJWUwEBAQECYEQIgIEN8s8unnMDxnBeLnRIdPbTYlQdjpkxtNNHI+CN2NwU5wRjC4HbJ40drWpyy4rR9+eyD223WHbp9pNK31yvo6kfpJ6draW/8Adt6w2jNWXFGvTV3+JqHrp0tJyoudUVm7AknmT+glHBee0NRx29yvSPPzaV/Mt5Q7x4zW4PhV36gEHnVS3ht6B32ofznoVhT2c0VlFHhuAoFlhpqVt/0bTlvcp3fW2j8BnAyADA6cCQ0CwMCwgICAgRAQEDV4lWWr93mykMB9rGeX5ZgcfUaevVVFTjOOR7gwOXpNPeM1+G2V5bjyU+oMDU4zprKUNtoBRe1Z3M7k4VAPMnAHriV9Vea45mP9R4tbzMQx0K2mpLsA+pvcZUfvNQ3JKgfsqABnyUnznhMlp1+p2ryr/FY6z8/WdlKfx2ep9mOF+BWNx3OSzO/+Zcxyz/LPIDsAB2nsNBp4iOPbaOkei1jjvdydNKmAgICAgTAmAMCsBAiBp8T4ZVqVUWA5rcWVOjFLKbACN6MOhwSPIgkHIMDRb2bpdg1r3XbTkBilYz6+Eq7vxzK+TSYcnv0if0azSs9Ybmk4VRTzrqQHOdxG5h6Bjzx6TODT48FZrjjaOpWsV6NwydsgwKmBTxV3BMjcQW299o748uYmvHXi4d+Zv3NgLNhYCBDQIgRAQGYEZgMwPMcR1fh6hmHJSwVwOh5AbvnA6tNwPeBq8Q4XVcVY5DVv4ie82zxMEAlc4OMmVNbpf6nDbFxbbtL14o2cnhWia/UmxwQlJaqgEH4ull//AMF9Nx+tOD2f2dbFM47e9PveUR0j9evw8EFMe34XsUAAAHQchPURERG0LS2ZkIEwEBAmAgWgIFTAQIgICBy7ONV7mSlbtS6Eq30essiuOqGw4QMO43ZgR42ss+GmnTr9rUWG1+n+XXgf1wI/w21/22ruIwMrpwmnUn5rlx/vgc7immXTmsaWzULqXddqG+65LFzzFiWsw2kZ5jB9eRlLV6r2W1KRve3SPnPk0vfblHVtezNi2VeN75udiupFoAtquU4apgPh29gOWCCMggyXT4PZRzne09Z8fpHhDNa7O8ksNloEGBQwIzAjMBmBGYDMDx/FeZc+bN+pgcw2XVIhRz4l1qpTW2Suwc3c9woXJz8h3nO1mvrp4me6I5+vdH38kd8nC6S8Ut8RKCMu4ZsqchK16uw7DJA+ZkGm7Zx56TaKzEx8N/DdpTPFo32d7gjhg5HPDBQfMYl/TYppXit1nnKSldurp5llunMCcwECcwECYCBeBEBAiBEBAQPOeyrfR9/DHPvaQbtO3+fomY7XJ7upyjd8gMfiExExI9DMjV4lrVorNjduSjuzdgJX1Wppp8c3t/ufBra0VjeXJ9ndOzltXbze3ITP1U9PTt8h6zn9l4rX31WX3rdPKEeKJn8UsfGh9CtPEE/ZMETiNYPJqwcLqlH20yAfND3KqJ2Ez06HlAkGAJgY2MCuYEZgRmBGYFbHwCfIEwPK2172wThQNzk8gFHXJkOfL7Om/f3NbW2hz6b1bxNbZ7lYQrQGGPC0i893zcjd8to7Tw3aWe2fLGCnPafjb/HT4z3qWSeKeGFKnatTY4K6jV4JU9aNOPgr+YByfvM3lPRdm6OtIisdK/vbx++6IT46R8HpPZhvdceqn9Z3Vh28wJBgTmBOYE5gTmBMBAvAQECIAwIgDA8vxv2fs/62o07M1uGdavhZ2xnYr55Zx3nF1PZE5Mk5ceSazP33bILYd53iXH0/G7VQOuspIwN1eotrS2o4+Cyu3DIw8jiQew7Tw+5fij78fqxw5a9JV1Ws1Gs2NsdhzWsIjIrNnmRuwM+ucSjqY1mqy1plrMd3Tl6o7cdpiLPTVJrWUIi6XSIoCqXL6qzaOnujYq/7mnra1itYrHSFuI2W/wAFDlW1N12q2OHRLCiUq4IKt4aABiCMjdu585sy6qmBlSBYiBjaBjJgVJgVJgQWgaHF9TsrPm3L8IHm+IAvt0n2wLdYfKjPu0/Nzy/hVvMTzXa2v4Kzas8+lfnb9P52VsuTbmx2Dx7vD/c6YrZd5PdyNdPyHJz/AKPMzl9k6SZ/N25zyr85+Xx8EWKve0+NFjeWQEjao884HWe1xY4x0isLtY2jZ6n2YUrT7+Q7Nk58u0kZdoNAsGgSDAsDAkGBOYEwJzAyQEBAQIgRAQIgUalCdxVS3mVBP5wLQIgRACBKWj5/LnAxjWobBUMl9u445hV+95ZkXta+09nHXbf0a8Ub7M7iStmu0ChMDGzQMT2gQORxfUhAbrMlKgNiD4rLScKi+pJA+ZEpazNwV4Ynbfr5R3yjvbaNnFZ309RdsWarU2dM8rNSwwqA/YVRj+FCfOeItNtdqdo5Vj9qx85/mVL/AJLeTMtX0enwwS7c2sc9bbWOWc/M5/kO09noMEVjj227ojwj7++a5jr3slah8YnRSutogVHWBvV2wNhXgZAYFgYFgYFgYEiBMDLAQEBAQKwEBAiBS+5a1Z3ZURAWd3IVVUdSSeQEDk/4+tn/AG1Gp1X366/DqxnGRZbtVh/DmA28Qt6nS6Nc8wofV2kZ8zsVTj0b8YAez9b4Oot1GrI7X2kVH51V7az+KmBz+NcM02mCNpUGl1G9fD+hqtXiDIytiAbXQjlgg9eWDzlHXaz+np+GN7TyiGmS/DHm3fZS1LK3b3vHW101a2DFtV6/UYfIgjsQwI5Gb6PTzhx/ine085nxn/BSvDHm7lhltu12MDG0DDYYHP1bsSAPMfrNb2itZtPcxM7ONqLfpN/LnRpWIXyt1eMM3qEBK/xFvszxnbGsmfy++3OfKO6P16+m3ip5r93iwcPHj2NqfqIGq0mc4Izh78epG0fdGfrS32VoeGsVnrPO3lHdHz9fRtix9zPYpYYnqYjaNoW2rprDUcOCB2ODgiZHRTXr9XLHyUEwOno84BPIwN5DAzKYFwYFxAsIEiBMDNAQEBAQIgRAQEDz3ttp3aiq1UNy6PU1au7TgZ+k0VhtyAdyu4WAd2rUeoDt6XUJaiW1Mr12Kr1upyroRkMPTEDLApa4UFmOAoJJPYCa2tFYm09IN9nnODZ1WpfUuDsr5Vg9j2/IZPzM4OgmdZqram3SOUff31V8f47cUsvHaH01o4jp1Z9qhNdQgydTpR0tUDrbXzI81LL5Y9AsO7ptUltaW1stldiq6OhyroRkMD5YgUeBiaBhsgcTjOoavaEOGbPPuFx29f7Srq5jh4VjBhjJP4ujl6irfV4Kv4W/Cuw5EJnL4x0YjPPzOZ5iOzbTqZzX5xvvEePhv5f6VM2jtF7ZJ6b8mzXaqgLWp2qAqKqkBVHIAeU9TpsPs68+s9WaV2hn09B6nqecsNm2tAPaBlr04HaBs1pAzKIGRYGQQLCBYQLCBMDNAQEBAQIgICBEDFq2YVuUGWCMVGM5bHLlI8s2ikzXrsxbpyeJ4DxVtEjUhC1XiPYlZO3wAxya05ckySQO2cDlgDzde3M2Pllp8vqrRntHWHoNP7TUN8W+s/eXI/MToYu29Nb3t49Y+iSM9Z6tH2l4urotVTBg3vOy+XZZS7X7RpfHGLFbffrt4eDTLkiY2h0OEGvS6VXueupSDY72sqKM8+ZPpidXszD7LTVjvnnP6pcVdqwo3tIj5Gkp1Gtbs1KFKO3PxrNqEc/qlvQGdBIzeynC30mlSmwq1m++1hXnw6zbc9nhJn6i79o6dOg6QOjYYGu0DC8DzPELt1jufhX3V9QP155nOzW4rujhrw0Z+HaD97aPfPwqf3a//aWcOLh5z1Vc2Xi5R0b4qEsIGRa4GRUgZAsDIqwLgQLgQLiBYQLCBMCYGaAgICAgRAQEBAYgcv2g4Ouspaosa3yr1WqAWquU5VsfWHYqeRBIPWaXx0vG1oifWN2JiJ6uBdwjUlSDodMbRyD0a16qn+8VaslM+WG+ZlDL2Tpcn9u3pyRzhpK2n9lL9ubLad+T7tavtC9huPMn1wJzsn/z9f7L/GGk6fwl2dH7NaSplfwhdanw3atm1Ny/wvYSV/DE9FEbRtCw6+JkSsDFYkDCywOVxvV+BTZZ3C4XP2jyEg1Ob2OK1/Bra3DG7kcK05cLbYpXkClbdj9s+vkJFpcczWL3jafBYvqJvXbbZ1wJcQsipAyKkC4SBcLAsFgXAgWAgSBAsBAkQLQEDNAQEBAQECICAgICAgIEQEBAx6jVV1/tHrQHpvZVz+cBWysNysGB6FSCD+IgcXU0Jq7COtWnYEnqLL/L5AE/jKNckajLMRG9a/vb6R/PojieKfKG0mnA7S8kXNUAK4FwkCQsCwWBIECcQJAgTiBYCAgTAmBlgICAgICBEBAkQIgICAgafEuKafTLu1F1VKkgA2uqZJ5ADPU58oHL/wDMVl3/AGOi1N4OcW6gHRUA+ptHiEZGMqjQJ/w3XX89RrBp0z+y4dWFbH2Wus3E/wClVPliBm0nstoqzu+jpbZjBu1WdTeR62W7m7Dv2gcbjugq0bpZos6Z3Fguo0y4q1FZU+8a15CwNjDAZ6jvOV2pqrY6Rix+/blH1RZb7RtHWXe9n2pbS0vp2FlViB1cfXz1Poc8seku6XT10+KMde5vSvDGzdKSw2QVgRtgNsBiBOIDECcQJxAYgTiBMBAmBkgICAgICBEBAQLQIIgRAhicHAycHA8z5QPJf+H2lqu01eutC3a+7xBq7rVBtp1Ach9MpPOtEI2hRywoPPrA9dAQIZsAk8gOZPkJiZ2jeR5fhBOq1b3t8NYyme3ZR+WTPOaC06vW2zz0r0+XzlWx/jvNlLv/AErU+IOXDtdb/wBUD4dBr3OBYB9Wqw9fJyD9Y49IsvUsIFcQGIEYgMQGIE4gMQGIE4gIEwGICBkgICAgICAgRAQJECYEYgRA8jrbBw3iC35A0fE3WvUrkY0/EMBar/RXA2N97Ye5zjijfbfmPXTIQON7Uazw6do+K07R6L3P/H4zk9san2OnmI625fVFmttVX2So20F+9jk/gOX95p2Hi4dNxeMz9GMEbVdXWaSu6t6bUWyq1WSxHGVdCMEGdlM4HspfZVZqOGXM1raFaXouc5e7RW7vD8Q/bUo6E99oPeB6KAxAjEBiAxAYgIEwEBAQJgIF4CAgICAgICBEBAkGBMCDA817UcLttdbK03gJtYAjPUnoevWcDtjQZs9q5MUb7Rsr5sc2neHDr4pqKHNfiOrKATXYckKehw3MDlORGp12lna0zHrzj90PFerqab2qcftK1b1QlT+RzLuHt+8cslIn05ff7JK6ie+HO43xH6RZuAIRVAUHqPM/n+k5/aWt/qskWjpEcvmjyX4pdtPaDR6Kmmu65RaawVoqDXahyeZ21VguevlPX6KnBp6V8oW8cbVhQ8U4jqeWl0aaWs9L+Jt72PNdPUdx/wBTJ+MtN29wDgY0putstfUarVMrai9wq7gowlaKOSIo6D1JJJMDqwEBAQEBAQEBAQEBAmBaAgICAgICAgIEQECQYEwIxA4HtDwJ7rKtXpnrq1mnV0BuTfTqdO2C2ntA57SQpBHMEZ59JiYiY2kcnU6TV2DaOFUV297BrlXT58xtTef9g/CUsvZumy+9SP05fwjnFWe5k03sleKx4t1LXZOfCqsSvHYDczH8ZzM3YFJ/47zHrz+iO2njul6HhPBtPpFIopqqLc3atAGsbuWbqxz5zv0jhrEeCxDoYmwmBGIEbYBhArAQEBAQECYCAgIFoCAgICAgICAgICBEBAtAQEBiAgICAgIENArAQEBAQEBAQEBA/9k="/>
          <p:cNvSpPr>
            <a:spLocks noChangeAspect="1" noChangeArrowheads="1"/>
          </p:cNvSpPr>
          <p:nvPr/>
        </p:nvSpPr>
        <p:spPr bwMode="auto">
          <a:xfrm>
            <a:off x="155575" y="-1227138"/>
            <a:ext cx="3381375" cy="2562226"/>
          </a:xfrm>
          <a:prstGeom prst="rect">
            <a:avLst/>
          </a:prstGeom>
          <a:noFill/>
        </p:spPr>
        <p:txBody>
          <a:bodyPr vert="horz" wrap="square" lIns="91440" tIns="45720" rIns="91440" bIns="45720" numCol="1" anchor="t" anchorCtr="0" compatLnSpc="1">
            <a:prstTxWarp prst="textNoShape">
              <a:avLst/>
            </a:prstTxWarp>
          </a:bodyPr>
          <a:lstStyle/>
          <a:p>
            <a:endParaRPr lang="fr-FR"/>
          </a:p>
        </p:txBody>
      </p:sp>
      <p:sp>
        <p:nvSpPr>
          <p:cNvPr id="9" name="Rectangle 8"/>
          <p:cNvSpPr/>
          <p:nvPr/>
        </p:nvSpPr>
        <p:spPr>
          <a:xfrm>
            <a:off x="-1" y="4548554"/>
            <a:ext cx="6893169" cy="2063261"/>
          </a:xfrm>
          <a:prstGeom prst="rect">
            <a:avLst/>
          </a:prstGeom>
          <a:solidFill>
            <a:schemeClr val="accent1">
              <a:alpha val="4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fr-FR" spc="300" dirty="0" smtClean="0">
              <a:latin typeface="Arial" panose="020B0604020202020204" pitchFamily="34" charset="0"/>
              <a:cs typeface="Arial" panose="020B0604020202020204" pitchFamily="34" charset="0"/>
            </a:endParaRPr>
          </a:p>
          <a:p>
            <a:r>
              <a:rPr lang="fr-FR" spc="300" dirty="0" smtClean="0">
                <a:latin typeface="Arial" panose="020B0604020202020204" pitchFamily="34" charset="0"/>
                <a:cs typeface="Arial" panose="020B0604020202020204" pitchFamily="34" charset="0"/>
              </a:rPr>
              <a:t>►La direction commerciale adresse à ATTIJARI BANK un ordre de virement au profit de l’installateur</a:t>
            </a:r>
          </a:p>
          <a:p>
            <a:r>
              <a:rPr lang="fr-FR" spc="300" dirty="0" smtClean="0">
                <a:latin typeface="Arial" panose="020B0604020202020204" pitchFamily="34" charset="0"/>
                <a:cs typeface="Arial" panose="020B0604020202020204" pitchFamily="34" charset="0"/>
              </a:rPr>
              <a:t>►L’installateur dépose un dossier à l’ANME pour l’obtention de la subvention</a:t>
            </a:r>
          </a:p>
          <a:p>
            <a:endParaRPr lang="fr-FR" spc="300" dirty="0" smtClean="0">
              <a:latin typeface="Arial" panose="020B0604020202020204" pitchFamily="34" charset="0"/>
              <a:cs typeface="Arial" panose="020B0604020202020204" pitchFamily="34" charset="0"/>
            </a:endParaRPr>
          </a:p>
          <a:p>
            <a:endParaRPr lang="fr-FR" spc="300" dirty="0" smtClean="0">
              <a:latin typeface="Arial" panose="020B0604020202020204" pitchFamily="34" charset="0"/>
              <a:cs typeface="Arial" panose="020B0604020202020204" pitchFamily="34" charset="0"/>
            </a:endParaRPr>
          </a:p>
          <a:p>
            <a:pPr>
              <a:lnSpc>
                <a:spcPts val="2400"/>
              </a:lnSpc>
            </a:pPr>
            <a:endParaRPr lang="fr-FR" spc="300" dirty="0">
              <a:latin typeface="Arial" panose="020B0604020202020204" pitchFamily="34" charset="0"/>
              <a:cs typeface="Arial" panose="020B0604020202020204" pitchFamily="34" charset="0"/>
            </a:endParaRPr>
          </a:p>
        </p:txBody>
      </p:sp>
      <p:pic>
        <p:nvPicPr>
          <p:cNvPr id="14" name="Picture 6" descr="http://previews.123rf.com/images/texelart/texelart1304/texelart130400015/19380526-3d-white-person-sorting-and-filing-folders-in-a-file-cabinet-Isolated-white-background--Stock-Photo.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911322" y="2772941"/>
            <a:ext cx="1823480" cy="219764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5" name="Picture 8" descr="https://upload.wikimedia.org/wikipedia/fr/3/3b/Logo_Attijari_Bank.gif"/>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151111" y="3048000"/>
            <a:ext cx="329322" cy="340197"/>
          </a:xfrm>
          <a:prstGeom prst="rect">
            <a:avLst/>
          </a:prstGeom>
          <a:noFill/>
          <a:extLst>
            <a:ext uri="{909E8E84-426E-40DD-AFC4-6F175D3DCCD1}">
              <a14:hiddenFill xmlns:a14="http://schemas.microsoft.com/office/drawing/2010/main">
                <a:solidFill>
                  <a:srgbClr val="FFFFFF"/>
                </a:solidFill>
              </a14:hiddenFill>
            </a:ext>
          </a:extLst>
        </p:spPr>
      </p:pic>
      <p:pic>
        <p:nvPicPr>
          <p:cNvPr id="22530" name="Picture 2" descr="http://www.prioriterre.org/upload/wysiwyg/Image/logos/ANME.png"/>
          <p:cNvPicPr>
            <a:picLocks noChangeAspect="1" noChangeArrowheads="1"/>
          </p:cNvPicPr>
          <p:nvPr/>
        </p:nvPicPr>
        <p:blipFill>
          <a:blip r:embed="rId9" cstate="print"/>
          <a:srcRect/>
          <a:stretch>
            <a:fillRect/>
          </a:stretch>
        </p:blipFill>
        <p:spPr bwMode="auto">
          <a:xfrm>
            <a:off x="10093569" y="5082321"/>
            <a:ext cx="1359878" cy="1359878"/>
          </a:xfrm>
          <a:prstGeom prst="rect">
            <a:avLst/>
          </a:prstGeom>
          <a:ln>
            <a:noFill/>
          </a:ln>
          <a:effectLst>
            <a:softEdge rad="112500"/>
          </a:effectLst>
        </p:spPr>
      </p:pic>
      <p:sp>
        <p:nvSpPr>
          <p:cNvPr id="18" name="Espace réservé du numéro de diapositive 11"/>
          <p:cNvSpPr txBox="1">
            <a:spLocks/>
          </p:cNvSpPr>
          <p:nvPr/>
        </p:nvSpPr>
        <p:spPr>
          <a:xfrm>
            <a:off x="11383108" y="6309457"/>
            <a:ext cx="574431"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6DD5436F-D741-47AD-AC3D-1EFF28D7ADFF}" type="slidenum">
              <a:rPr kumimoji="0" lang="fr-FR" sz="1800" b="0" i="0" u="none" strike="noStrike" kern="1200" cap="none" spc="0" normalizeH="0" baseline="0" noProof="0" smtClean="0">
                <a:ln>
                  <a:noFill/>
                </a:ln>
                <a:solidFill>
                  <a:schemeClr val="accent6">
                    <a:lumMod val="75000"/>
                  </a:schemeClr>
                </a:solidFill>
                <a:effectLst/>
                <a:uLnTx/>
                <a:uFillTx/>
                <a:latin typeface="Arial Black"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fr-FR" sz="1800" b="0" i="0" u="none" strike="noStrike" kern="1200" cap="none" spc="0" normalizeH="0" baseline="0" noProof="0" dirty="0">
              <a:ln>
                <a:noFill/>
              </a:ln>
              <a:solidFill>
                <a:schemeClr val="accent6">
                  <a:lumMod val="75000"/>
                </a:schemeClr>
              </a:solidFill>
              <a:effectLst/>
              <a:uLnTx/>
              <a:uFillTx/>
              <a:latin typeface="Arial Black" pitchFamily="34" charset="0"/>
              <a:ea typeface="+mn-ea"/>
              <a:cs typeface="+mn-cs"/>
            </a:endParaRPr>
          </a:p>
        </p:txBody>
      </p:sp>
      <p:sp>
        <p:nvSpPr>
          <p:cNvPr id="19" name="ZoneTexte 18"/>
          <p:cNvSpPr txBox="1"/>
          <p:nvPr/>
        </p:nvSpPr>
        <p:spPr>
          <a:xfrm>
            <a:off x="914401" y="0"/>
            <a:ext cx="11031414" cy="954107"/>
          </a:xfrm>
          <a:prstGeom prst="rect">
            <a:avLst/>
          </a:prstGeom>
          <a:noFill/>
        </p:spPr>
        <p:txBody>
          <a:bodyPr wrap="square" rtlCol="0">
            <a:spAutoFit/>
          </a:bodyPr>
          <a:lstStyle/>
          <a:p>
            <a:pPr algn="ctr"/>
            <a:r>
              <a:rPr lang="fr-FR"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Procédures de traitement des dossiers des installations photovoltaïques </a:t>
            </a:r>
          </a:p>
          <a:p>
            <a:pPr algn="ctr"/>
            <a:r>
              <a:rPr lang="fr-FR"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dans le cadre du programme PROSOLELEC</a:t>
            </a:r>
            <a:endParaRPr lang="fr-FR"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extLst>
      <p:ext uri="{BB962C8B-B14F-4D97-AF65-F5344CB8AC3E}">
        <p14:creationId xmlns:p14="http://schemas.microsoft.com/office/powerpoint/2010/main" val="11007775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11" name="Rectangle 10"/>
          <p:cNvSpPr/>
          <p:nvPr/>
        </p:nvSpPr>
        <p:spPr>
          <a:xfrm>
            <a:off x="0" y="914401"/>
            <a:ext cx="12192000" cy="13950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b="1" dirty="0" smtClean="0">
                <a:solidFill>
                  <a:schemeClr val="accent1">
                    <a:lumMod val="60000"/>
                    <a:lumOff val="40000"/>
                  </a:schemeClr>
                </a:solidFill>
                <a:effectLst>
                  <a:outerShdw blurRad="38100" dist="38100" dir="2700000" algn="tl">
                    <a:srgbClr val="000000">
                      <a:alpha val="43137"/>
                    </a:srgbClr>
                  </a:outerShdw>
                </a:effectLst>
              </a:rPr>
              <a:t>Partie 1 : Motivation de la STEG pour l’externalisation des réception techniques</a:t>
            </a:r>
            <a:r>
              <a:rPr lang="fr-FR" sz="2400" b="1" dirty="0" smtClean="0">
                <a:effectLst>
                  <a:outerShdw blurRad="38100" dist="38100" dir="2700000" algn="tl">
                    <a:srgbClr val="000000">
                      <a:alpha val="43137"/>
                    </a:srgbClr>
                  </a:outerShdw>
                </a:effectLst>
              </a:rPr>
              <a:t> </a:t>
            </a:r>
            <a:endParaRPr lang="fr-FR" sz="2400" b="1" dirty="0">
              <a:effectLst>
                <a:outerShdw blurRad="38100" dist="38100" dir="2700000" algn="tl">
                  <a:srgbClr val="000000">
                    <a:alpha val="43137"/>
                  </a:srgbClr>
                </a:outerShdw>
              </a:effectLst>
            </a:endParaRPr>
          </a:p>
        </p:txBody>
      </p:sp>
      <p:sp>
        <p:nvSpPr>
          <p:cNvPr id="12" name="Rectangle 11"/>
          <p:cNvSpPr/>
          <p:nvPr/>
        </p:nvSpPr>
        <p:spPr>
          <a:xfrm>
            <a:off x="0" y="2637693"/>
            <a:ext cx="12192000" cy="13950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b="1" dirty="0" smtClean="0">
                <a:solidFill>
                  <a:schemeClr val="accent1">
                    <a:lumMod val="60000"/>
                    <a:lumOff val="40000"/>
                  </a:schemeClr>
                </a:solidFill>
                <a:effectLst>
                  <a:outerShdw blurRad="38100" dist="38100" dir="2700000" algn="tl">
                    <a:srgbClr val="000000">
                      <a:alpha val="43137"/>
                    </a:srgbClr>
                  </a:outerShdw>
                </a:effectLst>
              </a:rPr>
              <a:t>Partie 2 : Procédure de traitement des dossiers des installations photovoltaïques</a:t>
            </a:r>
          </a:p>
        </p:txBody>
      </p:sp>
      <p:sp>
        <p:nvSpPr>
          <p:cNvPr id="13" name="Rectangle 12"/>
          <p:cNvSpPr/>
          <p:nvPr/>
        </p:nvSpPr>
        <p:spPr>
          <a:xfrm>
            <a:off x="0" y="4419601"/>
            <a:ext cx="12192000" cy="13950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b="1" dirty="0" smtClean="0">
                <a:solidFill>
                  <a:schemeClr val="bg1"/>
                </a:solidFill>
                <a:effectLst>
                  <a:outerShdw blurRad="38100" dist="38100" dir="2700000" algn="tl">
                    <a:srgbClr val="000000">
                      <a:alpha val="43137"/>
                    </a:srgbClr>
                  </a:outerShdw>
                </a:effectLst>
              </a:rPr>
              <a:t>Partie 3 : Principaux exigences techniques appliqués sur les installations photovoltaïque</a:t>
            </a:r>
          </a:p>
        </p:txBody>
      </p:sp>
      <p:sp>
        <p:nvSpPr>
          <p:cNvPr id="14" name="ZoneTexte 13"/>
          <p:cNvSpPr txBox="1"/>
          <p:nvPr/>
        </p:nvSpPr>
        <p:spPr>
          <a:xfrm>
            <a:off x="4994031" y="222739"/>
            <a:ext cx="2531462" cy="523220"/>
          </a:xfrm>
          <a:prstGeom prst="rect">
            <a:avLst/>
          </a:prstGeom>
          <a:noFill/>
        </p:spPr>
        <p:txBody>
          <a:bodyPr wrap="none" rtlCol="0">
            <a:spAutoFit/>
          </a:bodyPr>
          <a:lstStyle/>
          <a:p>
            <a:r>
              <a:rPr lang="fr-FR" sz="2800" b="1" spc="600" dirty="0" smtClean="0">
                <a:solidFill>
                  <a:schemeClr val="bg1"/>
                </a:solidFill>
              </a:rPr>
              <a:t>SOMMAIRE</a:t>
            </a:r>
            <a:endParaRPr lang="fr-FR" sz="2800" b="1" spc="600" dirty="0">
              <a:solidFill>
                <a:schemeClr val="bg1"/>
              </a:solidFill>
            </a:endParaRPr>
          </a:p>
        </p:txBody>
      </p:sp>
    </p:spTree>
    <p:extLst>
      <p:ext uri="{BB962C8B-B14F-4D97-AF65-F5344CB8AC3E}">
        <p14:creationId xmlns:p14="http://schemas.microsoft.com/office/powerpoint/2010/main" val="236978563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ZoneTexte 9"/>
          <p:cNvSpPr txBox="1"/>
          <p:nvPr/>
        </p:nvSpPr>
        <p:spPr>
          <a:xfrm>
            <a:off x="0" y="997161"/>
            <a:ext cx="12192000" cy="523220"/>
          </a:xfrm>
          <a:prstGeom prst="rect">
            <a:avLst/>
          </a:prstGeom>
          <a:ln>
            <a:solidFill>
              <a:srgbClr val="FF0000"/>
            </a:solidFill>
          </a:ln>
          <a:effectLst>
            <a:outerShdw blurRad="50800" dist="38100" dir="5400000" algn="t"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fr-FR" sz="2800" spc="300" dirty="0" smtClean="0">
                <a:solidFill>
                  <a:srgbClr val="FF0000"/>
                </a:solidFill>
                <a:effectLst>
                  <a:outerShdw blurRad="38100" dist="38100" dir="2700000" algn="tl">
                    <a:srgbClr val="000000">
                      <a:alpha val="43137"/>
                    </a:srgbClr>
                  </a:outerShdw>
                </a:effectLst>
              </a:rPr>
              <a:t>Les essais de  vérification de l’installation</a:t>
            </a:r>
            <a:endParaRPr lang="fr-FR" sz="2800" spc="300" dirty="0">
              <a:solidFill>
                <a:srgbClr val="FF0000"/>
              </a:solidFill>
              <a:effectLst>
                <a:outerShdw blurRad="38100" dist="38100" dir="2700000" algn="tl">
                  <a:srgbClr val="000000">
                    <a:alpha val="43137"/>
                  </a:srgbClr>
                </a:outerShdw>
              </a:effectLst>
            </a:endParaRPr>
          </a:p>
        </p:txBody>
      </p:sp>
      <p:pic>
        <p:nvPicPr>
          <p:cNvPr id="11" name="Image 10"/>
          <p:cNvPicPr>
            <a:picLocks noChangeAspect="1"/>
          </p:cNvPicPr>
          <p:nvPr/>
        </p:nvPicPr>
        <p:blipFill rotWithShape="1">
          <a:blip r:embed="rId2" cstate="print">
            <a:extLst>
              <a:ext uri="{28A0092B-C50C-407E-A947-70E740481C1C}">
                <a14:useLocalDpi xmlns:a14="http://schemas.microsoft.com/office/drawing/2010/main" val="0"/>
              </a:ext>
            </a:extLst>
          </a:blip>
          <a:srcRect t="21772" b="65537"/>
          <a:stretch/>
        </p:blipFill>
        <p:spPr>
          <a:xfrm>
            <a:off x="409074" y="2576383"/>
            <a:ext cx="10515599" cy="4185364"/>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12" name="ZoneTexte 11"/>
          <p:cNvSpPr txBox="1"/>
          <p:nvPr/>
        </p:nvSpPr>
        <p:spPr>
          <a:xfrm>
            <a:off x="914401" y="0"/>
            <a:ext cx="11031414" cy="954107"/>
          </a:xfrm>
          <a:prstGeom prst="rect">
            <a:avLst/>
          </a:prstGeom>
          <a:noFill/>
        </p:spPr>
        <p:txBody>
          <a:bodyPr wrap="square" rtlCol="0">
            <a:spAutoFit/>
          </a:bodyPr>
          <a:lstStyle/>
          <a:p>
            <a:pPr algn="ctr"/>
            <a:r>
              <a:rPr lang="fr-FR"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Principaux exigences techniques appliqués sur les installations photovoltaïque</a:t>
            </a:r>
            <a:endParaRPr lang="fr-FR"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2" name="Pentagone 1"/>
          <p:cNvSpPr/>
          <p:nvPr/>
        </p:nvSpPr>
        <p:spPr>
          <a:xfrm>
            <a:off x="0" y="1720516"/>
            <a:ext cx="5017168" cy="661737"/>
          </a:xfrm>
          <a:prstGeom prst="homePlate">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000" b="1" spc="300" dirty="0" smtClean="0">
                <a:effectLst>
                  <a:outerShdw blurRad="38100" dist="38100" dir="2700000" algn="tl">
                    <a:srgbClr val="000000">
                      <a:alpha val="43137"/>
                    </a:srgbClr>
                  </a:outerShdw>
                </a:effectLst>
              </a:rPr>
              <a:t>I- Vérifications visuelles</a:t>
            </a:r>
            <a:endParaRPr lang="fr-FR" sz="2000" b="1" spc="3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77491573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ZoneTexte 9"/>
          <p:cNvSpPr txBox="1"/>
          <p:nvPr/>
        </p:nvSpPr>
        <p:spPr>
          <a:xfrm>
            <a:off x="0" y="997161"/>
            <a:ext cx="12192000" cy="523220"/>
          </a:xfrm>
          <a:prstGeom prst="rect">
            <a:avLst/>
          </a:prstGeom>
          <a:ln>
            <a:solidFill>
              <a:srgbClr val="FF0000"/>
            </a:solidFill>
          </a:ln>
          <a:effectLst>
            <a:outerShdw blurRad="50800" dist="38100" dir="5400000" algn="t"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fr-FR" sz="2800" spc="300" dirty="0" smtClean="0">
                <a:solidFill>
                  <a:srgbClr val="FF0000"/>
                </a:solidFill>
                <a:effectLst>
                  <a:outerShdw blurRad="38100" dist="38100" dir="2700000" algn="tl">
                    <a:srgbClr val="000000">
                      <a:alpha val="43137"/>
                    </a:srgbClr>
                  </a:outerShdw>
                </a:effectLst>
              </a:rPr>
              <a:t>Les essais de  vérification de l’installation</a:t>
            </a:r>
            <a:endParaRPr lang="fr-FR" sz="2800" spc="300" dirty="0">
              <a:solidFill>
                <a:srgbClr val="FF0000"/>
              </a:solidFill>
              <a:effectLst>
                <a:outerShdw blurRad="38100" dist="38100" dir="2700000" algn="tl">
                  <a:srgbClr val="000000">
                    <a:alpha val="43137"/>
                  </a:srgbClr>
                </a:outerShdw>
              </a:effectLst>
            </a:endParaRPr>
          </a:p>
        </p:txBody>
      </p:sp>
      <p:pic>
        <p:nvPicPr>
          <p:cNvPr id="11" name="Image 10"/>
          <p:cNvPicPr>
            <a:picLocks noChangeAspect="1"/>
          </p:cNvPicPr>
          <p:nvPr/>
        </p:nvPicPr>
        <p:blipFill rotWithShape="1">
          <a:blip r:embed="rId2" cstate="print">
            <a:extLst>
              <a:ext uri="{28A0092B-C50C-407E-A947-70E740481C1C}">
                <a14:useLocalDpi xmlns:a14="http://schemas.microsoft.com/office/drawing/2010/main" val="0"/>
              </a:ext>
            </a:extLst>
          </a:blip>
          <a:srcRect l="2977" t="21772" r="5016" b="65537"/>
          <a:stretch/>
        </p:blipFill>
        <p:spPr>
          <a:xfrm>
            <a:off x="0" y="3152271"/>
            <a:ext cx="6845968" cy="2916655"/>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12" name="ZoneTexte 11"/>
          <p:cNvSpPr txBox="1"/>
          <p:nvPr/>
        </p:nvSpPr>
        <p:spPr>
          <a:xfrm>
            <a:off x="914401" y="0"/>
            <a:ext cx="11031414" cy="954107"/>
          </a:xfrm>
          <a:prstGeom prst="rect">
            <a:avLst/>
          </a:prstGeom>
          <a:noFill/>
        </p:spPr>
        <p:txBody>
          <a:bodyPr wrap="square" rtlCol="0">
            <a:spAutoFit/>
          </a:bodyPr>
          <a:lstStyle/>
          <a:p>
            <a:pPr algn="ctr"/>
            <a:r>
              <a:rPr lang="fr-FR"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Principaux exigences techniques appliqués sur les installations photovoltaïque</a:t>
            </a:r>
            <a:endParaRPr lang="fr-FR"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2" name="Pentagone 1"/>
          <p:cNvSpPr/>
          <p:nvPr/>
        </p:nvSpPr>
        <p:spPr>
          <a:xfrm>
            <a:off x="0" y="1720516"/>
            <a:ext cx="5017168" cy="661737"/>
          </a:xfrm>
          <a:prstGeom prst="homePlate">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000" b="1" spc="300" dirty="0" smtClean="0">
                <a:effectLst>
                  <a:outerShdw blurRad="38100" dist="38100" dir="2700000" algn="tl">
                    <a:srgbClr val="000000">
                      <a:alpha val="43137"/>
                    </a:srgbClr>
                  </a:outerShdw>
                </a:effectLst>
              </a:rPr>
              <a:t>I- Vérifications visuelles</a:t>
            </a:r>
            <a:endParaRPr lang="fr-FR" sz="2000" b="1" spc="300" dirty="0">
              <a:effectLst>
                <a:outerShdw blurRad="38100" dist="38100" dir="2700000" algn="tl">
                  <a:srgbClr val="000000">
                    <a:alpha val="43137"/>
                  </a:srgbClr>
                </a:outerShdw>
              </a:effectLst>
            </a:endParaRPr>
          </a:p>
        </p:txBody>
      </p:sp>
      <p:sp>
        <p:nvSpPr>
          <p:cNvPr id="6" name="Rectangle 5"/>
          <p:cNvSpPr/>
          <p:nvPr/>
        </p:nvSpPr>
        <p:spPr>
          <a:xfrm>
            <a:off x="0" y="4047267"/>
            <a:ext cx="5575918" cy="333102"/>
          </a:xfrm>
          <a:prstGeom prst="rect">
            <a:avLst/>
          </a:prstGeom>
          <a:noFill/>
          <a:ln w="5715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
        <p:nvSpPr>
          <p:cNvPr id="9" name="Rectangle 8"/>
          <p:cNvSpPr/>
          <p:nvPr/>
        </p:nvSpPr>
        <p:spPr>
          <a:xfrm rot="16200000">
            <a:off x="4427179" y="4055230"/>
            <a:ext cx="5353058" cy="283361"/>
          </a:xfrm>
          <a:prstGeom prst="rect">
            <a:avLst/>
          </a:prstGeom>
          <a:gradFill flip="none" rotWithShape="1">
            <a:gsLst>
              <a:gs pos="0">
                <a:schemeClr val="accent1">
                  <a:lumMod val="60000"/>
                  <a:lumOff val="40000"/>
                </a:schemeClr>
              </a:gs>
              <a:gs pos="50000">
                <a:schemeClr val="accent1">
                  <a:tint val="44500"/>
                  <a:satMod val="160000"/>
                </a:schemeClr>
              </a:gs>
              <a:gs pos="100000">
                <a:schemeClr val="accent1">
                  <a:tint val="23500"/>
                  <a:satMod val="160000"/>
                </a:schemeClr>
              </a:gs>
            </a:gsLst>
            <a:path path="circle">
              <a:fillToRect l="100000" t="100000"/>
            </a:path>
            <a:tileRect r="-100000" b="-100000"/>
          </a:gra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4" name="Image 3"/>
          <p:cNvPicPr>
            <a:picLocks noChangeAspect="1"/>
          </p:cNvPicPr>
          <p:nvPr/>
        </p:nvPicPr>
        <p:blipFill rotWithShape="1">
          <a:blip r:embed="rId3" cstate="print">
            <a:extLst>
              <a:ext uri="{28A0092B-C50C-407E-A947-70E740481C1C}">
                <a14:useLocalDpi xmlns:a14="http://schemas.microsoft.com/office/drawing/2010/main" val="0"/>
              </a:ext>
            </a:extLst>
          </a:blip>
          <a:srcRect t="50751" b="15163"/>
          <a:stretch/>
        </p:blipFill>
        <p:spPr>
          <a:xfrm>
            <a:off x="7361448" y="2111371"/>
            <a:ext cx="4788310" cy="1224116"/>
          </a:xfrm>
          <a:prstGeom prst="rect">
            <a:avLst/>
          </a:prstGeom>
          <a:ln>
            <a:noFill/>
          </a:ln>
          <a:effectLst>
            <a:softEdge rad="112500"/>
          </a:effectLst>
        </p:spPr>
      </p:pic>
      <p:sp>
        <p:nvSpPr>
          <p:cNvPr id="5" name="ZoneTexte 4"/>
          <p:cNvSpPr txBox="1"/>
          <p:nvPr/>
        </p:nvSpPr>
        <p:spPr>
          <a:xfrm>
            <a:off x="8790827" y="3335487"/>
            <a:ext cx="1792478" cy="261610"/>
          </a:xfrm>
          <a:prstGeom prst="rect">
            <a:avLst/>
          </a:prstGeom>
          <a:noFill/>
        </p:spPr>
        <p:txBody>
          <a:bodyPr wrap="none" rtlCol="0">
            <a:spAutoFit/>
          </a:bodyPr>
          <a:lstStyle/>
          <a:p>
            <a:r>
              <a:rPr lang="fr-FR" sz="1100" dirty="0" smtClean="0"/>
              <a:t>Photo de </a:t>
            </a:r>
            <a:r>
              <a:rPr lang="fr-FR" sz="1100" dirty="0" err="1" smtClean="0"/>
              <a:t>Shams</a:t>
            </a:r>
            <a:r>
              <a:rPr lang="fr-FR" sz="1100" dirty="0" smtClean="0"/>
              <a:t> </a:t>
            </a:r>
            <a:r>
              <a:rPr lang="fr-FR" sz="1100" dirty="0" err="1" smtClean="0"/>
              <a:t>Technology</a:t>
            </a:r>
            <a:endParaRPr lang="fr-FR" sz="1100" dirty="0"/>
          </a:p>
        </p:txBody>
      </p:sp>
      <p:sp>
        <p:nvSpPr>
          <p:cNvPr id="8" name="Flèche vers le haut 7"/>
          <p:cNvSpPr/>
          <p:nvPr/>
        </p:nvSpPr>
        <p:spPr>
          <a:xfrm>
            <a:off x="10583305" y="2829771"/>
            <a:ext cx="425079" cy="169041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Flèche vers le haut 12"/>
          <p:cNvSpPr/>
          <p:nvPr/>
        </p:nvSpPr>
        <p:spPr>
          <a:xfrm>
            <a:off x="7593028" y="2523401"/>
            <a:ext cx="425079" cy="199678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ZoneTexte 13"/>
          <p:cNvSpPr txBox="1"/>
          <p:nvPr/>
        </p:nvSpPr>
        <p:spPr>
          <a:xfrm>
            <a:off x="7361448" y="4610598"/>
            <a:ext cx="945708" cy="369332"/>
          </a:xfrm>
          <a:prstGeom prst="rect">
            <a:avLst/>
          </a:prstGeom>
          <a:noFill/>
        </p:spPr>
        <p:txBody>
          <a:bodyPr wrap="none" rtlCol="0">
            <a:spAutoFit/>
          </a:bodyPr>
          <a:lstStyle/>
          <a:p>
            <a:r>
              <a:rPr lang="fr-FR" dirty="0" smtClean="0"/>
              <a:t>Tube </a:t>
            </a:r>
            <a:r>
              <a:rPr lang="fr-FR" dirty="0" err="1" smtClean="0"/>
              <a:t>iro</a:t>
            </a:r>
            <a:endParaRPr lang="fr-FR" dirty="0"/>
          </a:p>
        </p:txBody>
      </p:sp>
      <p:sp>
        <p:nvSpPr>
          <p:cNvPr id="15" name="ZoneTexte 14"/>
          <p:cNvSpPr txBox="1"/>
          <p:nvPr/>
        </p:nvSpPr>
        <p:spPr>
          <a:xfrm>
            <a:off x="9897360" y="4552595"/>
            <a:ext cx="1796967" cy="646331"/>
          </a:xfrm>
          <a:prstGeom prst="rect">
            <a:avLst/>
          </a:prstGeom>
          <a:noFill/>
        </p:spPr>
        <p:txBody>
          <a:bodyPr wrap="none" rtlCol="0">
            <a:spAutoFit/>
          </a:bodyPr>
          <a:lstStyle/>
          <a:p>
            <a:pPr algn="ctr"/>
            <a:r>
              <a:rPr lang="fr-FR" dirty="0" smtClean="0"/>
              <a:t>Chemin de câble </a:t>
            </a:r>
          </a:p>
          <a:p>
            <a:pPr algn="ctr"/>
            <a:r>
              <a:rPr lang="fr-FR" dirty="0" smtClean="0"/>
              <a:t>métallique</a:t>
            </a:r>
            <a:endParaRPr lang="fr-FR" dirty="0"/>
          </a:p>
        </p:txBody>
      </p:sp>
    </p:spTree>
    <p:extLst>
      <p:ext uri="{BB962C8B-B14F-4D97-AF65-F5344CB8AC3E}">
        <p14:creationId xmlns:p14="http://schemas.microsoft.com/office/powerpoint/2010/main" val="380058704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ZoneTexte 9"/>
          <p:cNvSpPr txBox="1"/>
          <p:nvPr/>
        </p:nvSpPr>
        <p:spPr>
          <a:xfrm>
            <a:off x="0" y="997161"/>
            <a:ext cx="12192000" cy="523220"/>
          </a:xfrm>
          <a:prstGeom prst="rect">
            <a:avLst/>
          </a:prstGeom>
          <a:ln>
            <a:solidFill>
              <a:srgbClr val="FF0000"/>
            </a:solidFill>
          </a:ln>
          <a:effectLst>
            <a:outerShdw blurRad="50800" dist="38100" dir="5400000" algn="t"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fr-FR" sz="2800" spc="300" dirty="0" smtClean="0">
                <a:solidFill>
                  <a:srgbClr val="FF0000"/>
                </a:solidFill>
                <a:effectLst>
                  <a:outerShdw blurRad="38100" dist="38100" dir="2700000" algn="tl">
                    <a:srgbClr val="000000">
                      <a:alpha val="43137"/>
                    </a:srgbClr>
                  </a:outerShdw>
                </a:effectLst>
              </a:rPr>
              <a:t>Les essais de  vérification de l’installation</a:t>
            </a:r>
            <a:endParaRPr lang="fr-FR" sz="2800" spc="300" dirty="0">
              <a:solidFill>
                <a:srgbClr val="FF0000"/>
              </a:solidFill>
              <a:effectLst>
                <a:outerShdw blurRad="38100" dist="38100" dir="2700000" algn="tl">
                  <a:srgbClr val="000000">
                    <a:alpha val="43137"/>
                  </a:srgbClr>
                </a:outerShdw>
              </a:effectLst>
            </a:endParaRPr>
          </a:p>
        </p:txBody>
      </p:sp>
      <p:pic>
        <p:nvPicPr>
          <p:cNvPr id="11" name="Image 10"/>
          <p:cNvPicPr>
            <a:picLocks noChangeAspect="1"/>
          </p:cNvPicPr>
          <p:nvPr/>
        </p:nvPicPr>
        <p:blipFill rotWithShape="1">
          <a:blip r:embed="rId2" cstate="print">
            <a:extLst>
              <a:ext uri="{28A0092B-C50C-407E-A947-70E740481C1C}">
                <a14:useLocalDpi xmlns:a14="http://schemas.microsoft.com/office/drawing/2010/main" val="0"/>
              </a:ext>
            </a:extLst>
          </a:blip>
          <a:srcRect l="2977" t="21772" r="5016" b="65537"/>
          <a:stretch/>
        </p:blipFill>
        <p:spPr>
          <a:xfrm>
            <a:off x="0" y="3152271"/>
            <a:ext cx="6845968" cy="2916655"/>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12" name="ZoneTexte 11"/>
          <p:cNvSpPr txBox="1"/>
          <p:nvPr/>
        </p:nvSpPr>
        <p:spPr>
          <a:xfrm>
            <a:off x="914401" y="0"/>
            <a:ext cx="11031414" cy="954107"/>
          </a:xfrm>
          <a:prstGeom prst="rect">
            <a:avLst/>
          </a:prstGeom>
          <a:noFill/>
        </p:spPr>
        <p:txBody>
          <a:bodyPr wrap="square" rtlCol="0">
            <a:spAutoFit/>
          </a:bodyPr>
          <a:lstStyle/>
          <a:p>
            <a:pPr algn="ctr"/>
            <a:r>
              <a:rPr lang="fr-FR"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Principaux exigences techniques appliqués sur les installations photovoltaïque</a:t>
            </a:r>
            <a:endParaRPr lang="fr-FR"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2" name="Pentagone 1"/>
          <p:cNvSpPr/>
          <p:nvPr/>
        </p:nvSpPr>
        <p:spPr>
          <a:xfrm>
            <a:off x="0" y="1720516"/>
            <a:ext cx="5017168" cy="661737"/>
          </a:xfrm>
          <a:prstGeom prst="homePlate">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000" b="1" spc="300" dirty="0" smtClean="0">
                <a:effectLst>
                  <a:outerShdw blurRad="38100" dist="38100" dir="2700000" algn="tl">
                    <a:srgbClr val="000000">
                      <a:alpha val="43137"/>
                    </a:srgbClr>
                  </a:outerShdw>
                </a:effectLst>
              </a:rPr>
              <a:t>I- Vérifications visuelles</a:t>
            </a:r>
            <a:endParaRPr lang="fr-FR" sz="2000" b="1" spc="300" dirty="0">
              <a:effectLst>
                <a:outerShdw blurRad="38100" dist="38100" dir="2700000" algn="tl">
                  <a:srgbClr val="000000">
                    <a:alpha val="43137"/>
                  </a:srgbClr>
                </a:outerShdw>
              </a:effectLst>
            </a:endParaRPr>
          </a:p>
        </p:txBody>
      </p:sp>
      <p:sp>
        <p:nvSpPr>
          <p:cNvPr id="6" name="Rectangle 5"/>
          <p:cNvSpPr/>
          <p:nvPr/>
        </p:nvSpPr>
        <p:spPr>
          <a:xfrm>
            <a:off x="0" y="4047267"/>
            <a:ext cx="5575918" cy="333102"/>
          </a:xfrm>
          <a:prstGeom prst="rect">
            <a:avLst/>
          </a:prstGeom>
          <a:noFill/>
          <a:ln w="5715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
        <p:nvSpPr>
          <p:cNvPr id="9" name="Rectangle 8"/>
          <p:cNvSpPr/>
          <p:nvPr/>
        </p:nvSpPr>
        <p:spPr>
          <a:xfrm rot="16200000">
            <a:off x="4427179" y="4055230"/>
            <a:ext cx="5353058" cy="283361"/>
          </a:xfrm>
          <a:prstGeom prst="rect">
            <a:avLst/>
          </a:prstGeom>
          <a:gradFill flip="none" rotWithShape="1">
            <a:gsLst>
              <a:gs pos="0">
                <a:schemeClr val="accent1">
                  <a:lumMod val="60000"/>
                  <a:lumOff val="40000"/>
                </a:schemeClr>
              </a:gs>
              <a:gs pos="50000">
                <a:schemeClr val="accent1">
                  <a:tint val="44500"/>
                  <a:satMod val="160000"/>
                </a:schemeClr>
              </a:gs>
              <a:gs pos="100000">
                <a:schemeClr val="accent1">
                  <a:tint val="23500"/>
                  <a:satMod val="160000"/>
                </a:schemeClr>
              </a:gs>
            </a:gsLst>
            <a:path path="circle">
              <a:fillToRect l="100000" t="100000"/>
            </a:path>
            <a:tileRect r="-100000" b="-100000"/>
          </a:gra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6" name="Image 15" descr="http://d31erm66v9u4gr.cloudfront.net/sites/default/files/resources/connectors_0.jpg"/>
          <p:cNvPicPr/>
          <p:nvPr/>
        </p:nvPicPr>
        <p:blipFill>
          <a:blip r:embed="rId3" cstate="print"/>
          <a:srcRect t="10337"/>
          <a:stretch>
            <a:fillRect/>
          </a:stretch>
        </p:blipFill>
        <p:spPr bwMode="auto">
          <a:xfrm>
            <a:off x="7619643" y="1563435"/>
            <a:ext cx="3724540" cy="2403578"/>
          </a:xfrm>
          <a:prstGeom prst="rect">
            <a:avLst/>
          </a:prstGeom>
          <a:noFill/>
          <a:ln w="9525">
            <a:noFill/>
            <a:miter lim="800000"/>
            <a:headEnd/>
            <a:tailEnd/>
          </a:ln>
        </p:spPr>
      </p:pic>
      <p:sp>
        <p:nvSpPr>
          <p:cNvPr id="17" name="Rectangle 16"/>
          <p:cNvSpPr/>
          <p:nvPr/>
        </p:nvSpPr>
        <p:spPr>
          <a:xfrm>
            <a:off x="7091676" y="3848126"/>
            <a:ext cx="4780474" cy="3139321"/>
          </a:xfrm>
          <a:prstGeom prst="rect">
            <a:avLst/>
          </a:prstGeom>
        </p:spPr>
        <p:txBody>
          <a:bodyPr wrap="square">
            <a:spAutoFit/>
          </a:bodyPr>
          <a:lstStyle/>
          <a:p>
            <a:pPr algn="just"/>
            <a:r>
              <a:rPr lang="fr-FR" sz="2000" dirty="0" smtClean="0">
                <a:latin typeface="Arial" pitchFamily="34" charset="0"/>
                <a:cs typeface="Arial" pitchFamily="34" charset="0"/>
              </a:rPr>
              <a:t>Vérifier que les câbles DC posés, en apparent, en fonction des contraintes (protection rongeurs et mécanique, conditions climatiques, accès, incendies, mode de pose, échauffement, indice IP, etc..) et que toutes les connexions de la partie DC sont faites par des connecteurs ayant les caractéristiques minimales suivantes:</a:t>
            </a:r>
          </a:p>
          <a:p>
            <a:endParaRPr lang="fr-FR" dirty="0" smtClean="0"/>
          </a:p>
        </p:txBody>
      </p:sp>
    </p:spTree>
    <p:extLst>
      <p:ext uri="{BB962C8B-B14F-4D97-AF65-F5344CB8AC3E}">
        <p14:creationId xmlns:p14="http://schemas.microsoft.com/office/powerpoint/2010/main" val="124323309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ZoneTexte 9"/>
          <p:cNvSpPr txBox="1"/>
          <p:nvPr/>
        </p:nvSpPr>
        <p:spPr>
          <a:xfrm>
            <a:off x="0" y="997161"/>
            <a:ext cx="12192000" cy="523220"/>
          </a:xfrm>
          <a:prstGeom prst="rect">
            <a:avLst/>
          </a:prstGeom>
          <a:ln>
            <a:solidFill>
              <a:srgbClr val="FF0000"/>
            </a:solidFill>
          </a:ln>
          <a:effectLst>
            <a:outerShdw blurRad="50800" dist="38100" dir="5400000" algn="t"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fr-FR" sz="2800" spc="300" dirty="0" smtClean="0">
                <a:solidFill>
                  <a:srgbClr val="FF0000"/>
                </a:solidFill>
                <a:effectLst>
                  <a:outerShdw blurRad="38100" dist="38100" dir="2700000" algn="tl">
                    <a:srgbClr val="000000">
                      <a:alpha val="43137"/>
                    </a:srgbClr>
                  </a:outerShdw>
                </a:effectLst>
              </a:rPr>
              <a:t>Les essais de  vérification de l’installation</a:t>
            </a:r>
            <a:endParaRPr lang="fr-FR" sz="2800" spc="300" dirty="0">
              <a:solidFill>
                <a:srgbClr val="FF0000"/>
              </a:solidFill>
              <a:effectLst>
                <a:outerShdw blurRad="38100" dist="38100" dir="2700000" algn="tl">
                  <a:srgbClr val="000000">
                    <a:alpha val="43137"/>
                  </a:srgbClr>
                </a:outerShdw>
              </a:effectLst>
            </a:endParaRPr>
          </a:p>
        </p:txBody>
      </p:sp>
      <p:pic>
        <p:nvPicPr>
          <p:cNvPr id="11" name="Image 10"/>
          <p:cNvPicPr>
            <a:picLocks noChangeAspect="1"/>
          </p:cNvPicPr>
          <p:nvPr/>
        </p:nvPicPr>
        <p:blipFill rotWithShape="1">
          <a:blip r:embed="rId2" cstate="print">
            <a:extLst>
              <a:ext uri="{28A0092B-C50C-407E-A947-70E740481C1C}">
                <a14:useLocalDpi xmlns:a14="http://schemas.microsoft.com/office/drawing/2010/main" val="0"/>
              </a:ext>
            </a:extLst>
          </a:blip>
          <a:srcRect l="2977" t="21772" r="5016" b="65537"/>
          <a:stretch/>
        </p:blipFill>
        <p:spPr>
          <a:xfrm>
            <a:off x="0" y="3152271"/>
            <a:ext cx="6845968" cy="2916655"/>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12" name="ZoneTexte 11"/>
          <p:cNvSpPr txBox="1"/>
          <p:nvPr/>
        </p:nvSpPr>
        <p:spPr>
          <a:xfrm>
            <a:off x="914401" y="0"/>
            <a:ext cx="11031414" cy="954107"/>
          </a:xfrm>
          <a:prstGeom prst="rect">
            <a:avLst/>
          </a:prstGeom>
          <a:noFill/>
        </p:spPr>
        <p:txBody>
          <a:bodyPr wrap="square" rtlCol="0">
            <a:spAutoFit/>
          </a:bodyPr>
          <a:lstStyle/>
          <a:p>
            <a:pPr algn="ctr"/>
            <a:r>
              <a:rPr lang="fr-FR"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Principaux exigences techniques appliqués sur les installations photovoltaïque</a:t>
            </a:r>
            <a:endParaRPr lang="fr-FR"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2" name="Pentagone 1"/>
          <p:cNvSpPr/>
          <p:nvPr/>
        </p:nvSpPr>
        <p:spPr>
          <a:xfrm>
            <a:off x="0" y="1720516"/>
            <a:ext cx="5017168" cy="661737"/>
          </a:xfrm>
          <a:prstGeom prst="homePlate">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000" b="1" spc="300" dirty="0" smtClean="0">
                <a:effectLst>
                  <a:outerShdw blurRad="38100" dist="38100" dir="2700000" algn="tl">
                    <a:srgbClr val="000000">
                      <a:alpha val="43137"/>
                    </a:srgbClr>
                  </a:outerShdw>
                </a:effectLst>
              </a:rPr>
              <a:t>I- Vérifications visuelles</a:t>
            </a:r>
            <a:endParaRPr lang="fr-FR" sz="2000" b="1" spc="300" dirty="0">
              <a:effectLst>
                <a:outerShdw blurRad="38100" dist="38100" dir="2700000" algn="tl">
                  <a:srgbClr val="000000">
                    <a:alpha val="43137"/>
                  </a:srgbClr>
                </a:outerShdw>
              </a:effectLst>
            </a:endParaRPr>
          </a:p>
        </p:txBody>
      </p:sp>
      <p:sp>
        <p:nvSpPr>
          <p:cNvPr id="6" name="Rectangle 5"/>
          <p:cNvSpPr/>
          <p:nvPr/>
        </p:nvSpPr>
        <p:spPr>
          <a:xfrm>
            <a:off x="0" y="4401233"/>
            <a:ext cx="5575918" cy="333102"/>
          </a:xfrm>
          <a:prstGeom prst="rect">
            <a:avLst/>
          </a:prstGeom>
          <a:noFill/>
          <a:ln w="5715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
        <p:nvSpPr>
          <p:cNvPr id="9" name="Rectangle 8"/>
          <p:cNvSpPr/>
          <p:nvPr/>
        </p:nvSpPr>
        <p:spPr>
          <a:xfrm rot="16200000">
            <a:off x="4427179" y="4055230"/>
            <a:ext cx="5353058" cy="283361"/>
          </a:xfrm>
          <a:prstGeom prst="rect">
            <a:avLst/>
          </a:prstGeom>
          <a:gradFill flip="none" rotWithShape="1">
            <a:gsLst>
              <a:gs pos="0">
                <a:schemeClr val="accent1">
                  <a:lumMod val="60000"/>
                  <a:lumOff val="40000"/>
                </a:schemeClr>
              </a:gs>
              <a:gs pos="50000">
                <a:schemeClr val="accent1">
                  <a:tint val="44500"/>
                  <a:satMod val="160000"/>
                </a:schemeClr>
              </a:gs>
              <a:gs pos="100000">
                <a:schemeClr val="accent1">
                  <a:tint val="23500"/>
                  <a:satMod val="160000"/>
                </a:schemeClr>
              </a:gs>
            </a:gsLst>
            <a:path path="circle">
              <a:fillToRect l="100000" t="100000"/>
            </a:path>
            <a:tileRect r="-100000" b="-100000"/>
          </a:gra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1283588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11" name="Rectangle 10"/>
          <p:cNvSpPr/>
          <p:nvPr/>
        </p:nvSpPr>
        <p:spPr>
          <a:xfrm>
            <a:off x="0" y="914401"/>
            <a:ext cx="12192000" cy="13950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b="1" dirty="0" smtClean="0">
                <a:effectLst>
                  <a:outerShdw blurRad="38100" dist="38100" dir="2700000" algn="tl">
                    <a:srgbClr val="000000">
                      <a:alpha val="43137"/>
                    </a:srgbClr>
                  </a:outerShdw>
                </a:effectLst>
              </a:rPr>
              <a:t>Partie 1 : Motivation de la STEG pour l’externalisation des réception techniques </a:t>
            </a:r>
            <a:endParaRPr lang="fr-FR" sz="2400" b="1" dirty="0">
              <a:effectLst>
                <a:outerShdw blurRad="38100" dist="38100" dir="2700000" algn="tl">
                  <a:srgbClr val="000000">
                    <a:alpha val="43137"/>
                  </a:srgbClr>
                </a:outerShdw>
              </a:effectLst>
            </a:endParaRPr>
          </a:p>
        </p:txBody>
      </p:sp>
      <p:sp>
        <p:nvSpPr>
          <p:cNvPr id="12" name="Rectangle 11"/>
          <p:cNvSpPr/>
          <p:nvPr/>
        </p:nvSpPr>
        <p:spPr>
          <a:xfrm>
            <a:off x="0" y="2637693"/>
            <a:ext cx="12192000" cy="13950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b="1" dirty="0" smtClean="0">
                <a:effectLst>
                  <a:outerShdw blurRad="38100" dist="38100" dir="2700000" algn="tl">
                    <a:srgbClr val="000000">
                      <a:alpha val="43137"/>
                    </a:srgbClr>
                  </a:outerShdw>
                </a:effectLst>
              </a:rPr>
              <a:t>Partie 2 : Procédure de traitement des dossiers des installations photovoltaïques</a:t>
            </a:r>
          </a:p>
        </p:txBody>
      </p:sp>
      <p:sp>
        <p:nvSpPr>
          <p:cNvPr id="13" name="Rectangle 12"/>
          <p:cNvSpPr/>
          <p:nvPr/>
        </p:nvSpPr>
        <p:spPr>
          <a:xfrm>
            <a:off x="0" y="4419601"/>
            <a:ext cx="12192000" cy="13950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b="1" dirty="0" smtClean="0">
                <a:effectLst>
                  <a:outerShdw blurRad="38100" dist="38100" dir="2700000" algn="tl">
                    <a:srgbClr val="000000">
                      <a:alpha val="43137"/>
                    </a:srgbClr>
                  </a:outerShdw>
                </a:effectLst>
              </a:rPr>
              <a:t>Partie 3 : Principaux exigences techniques appliqués sur les installations photovoltaïque</a:t>
            </a:r>
          </a:p>
        </p:txBody>
      </p:sp>
      <p:sp>
        <p:nvSpPr>
          <p:cNvPr id="14" name="ZoneTexte 13"/>
          <p:cNvSpPr txBox="1"/>
          <p:nvPr/>
        </p:nvSpPr>
        <p:spPr>
          <a:xfrm>
            <a:off x="4994031" y="222739"/>
            <a:ext cx="2531462" cy="523220"/>
          </a:xfrm>
          <a:prstGeom prst="rect">
            <a:avLst/>
          </a:prstGeom>
          <a:noFill/>
        </p:spPr>
        <p:txBody>
          <a:bodyPr wrap="none" rtlCol="0">
            <a:spAutoFit/>
          </a:bodyPr>
          <a:lstStyle/>
          <a:p>
            <a:r>
              <a:rPr lang="fr-FR" sz="2800" b="1" spc="600" dirty="0" smtClean="0">
                <a:solidFill>
                  <a:schemeClr val="bg1"/>
                </a:solidFill>
              </a:rPr>
              <a:t>SOMMAIRE</a:t>
            </a:r>
            <a:endParaRPr lang="fr-FR" sz="2800" b="1" spc="600" dirty="0">
              <a:solidFill>
                <a:schemeClr val="bg1"/>
              </a:solidFill>
            </a:endParaRPr>
          </a:p>
        </p:txBody>
      </p:sp>
    </p:spTree>
    <p:extLst>
      <p:ext uri="{BB962C8B-B14F-4D97-AF65-F5344CB8AC3E}">
        <p14:creationId xmlns:p14="http://schemas.microsoft.com/office/powerpoint/2010/main" val="236978563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ZoneTexte 9"/>
          <p:cNvSpPr txBox="1"/>
          <p:nvPr/>
        </p:nvSpPr>
        <p:spPr>
          <a:xfrm>
            <a:off x="0" y="997161"/>
            <a:ext cx="12192000" cy="523220"/>
          </a:xfrm>
          <a:prstGeom prst="rect">
            <a:avLst/>
          </a:prstGeom>
          <a:ln>
            <a:solidFill>
              <a:srgbClr val="FF0000"/>
            </a:solidFill>
          </a:ln>
          <a:effectLst>
            <a:outerShdw blurRad="50800" dist="38100" dir="5400000" algn="t"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fr-FR" sz="2800" spc="300" dirty="0" smtClean="0">
                <a:solidFill>
                  <a:srgbClr val="FF0000"/>
                </a:solidFill>
                <a:effectLst>
                  <a:outerShdw blurRad="38100" dist="38100" dir="2700000" algn="tl">
                    <a:srgbClr val="000000">
                      <a:alpha val="43137"/>
                    </a:srgbClr>
                  </a:outerShdw>
                </a:effectLst>
              </a:rPr>
              <a:t>Les essais de  vérification de l’installation</a:t>
            </a:r>
            <a:endParaRPr lang="fr-FR" sz="2800" spc="300" dirty="0">
              <a:solidFill>
                <a:srgbClr val="FF0000"/>
              </a:solidFill>
              <a:effectLst>
                <a:outerShdw blurRad="38100" dist="38100" dir="2700000" algn="tl">
                  <a:srgbClr val="000000">
                    <a:alpha val="43137"/>
                  </a:srgbClr>
                </a:outerShdw>
              </a:effectLst>
            </a:endParaRPr>
          </a:p>
        </p:txBody>
      </p:sp>
      <p:pic>
        <p:nvPicPr>
          <p:cNvPr id="11" name="Image 10"/>
          <p:cNvPicPr>
            <a:picLocks noChangeAspect="1"/>
          </p:cNvPicPr>
          <p:nvPr/>
        </p:nvPicPr>
        <p:blipFill rotWithShape="1">
          <a:blip r:embed="rId2" cstate="print">
            <a:extLst>
              <a:ext uri="{28A0092B-C50C-407E-A947-70E740481C1C}">
                <a14:useLocalDpi xmlns:a14="http://schemas.microsoft.com/office/drawing/2010/main" val="0"/>
              </a:ext>
            </a:extLst>
          </a:blip>
          <a:srcRect l="2977" t="21772" r="5016" b="65537"/>
          <a:stretch/>
        </p:blipFill>
        <p:spPr>
          <a:xfrm>
            <a:off x="-62616" y="3152272"/>
            <a:ext cx="6845968" cy="2916655"/>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12" name="ZoneTexte 11"/>
          <p:cNvSpPr txBox="1"/>
          <p:nvPr/>
        </p:nvSpPr>
        <p:spPr>
          <a:xfrm>
            <a:off x="914401" y="0"/>
            <a:ext cx="11031414" cy="954107"/>
          </a:xfrm>
          <a:prstGeom prst="rect">
            <a:avLst/>
          </a:prstGeom>
          <a:noFill/>
        </p:spPr>
        <p:txBody>
          <a:bodyPr wrap="square" rtlCol="0">
            <a:spAutoFit/>
          </a:bodyPr>
          <a:lstStyle/>
          <a:p>
            <a:pPr algn="ctr"/>
            <a:r>
              <a:rPr lang="fr-FR"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Principaux exigences techniques appliqués sur les installations photovoltaïque</a:t>
            </a:r>
            <a:endParaRPr lang="fr-FR"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2" name="Pentagone 1"/>
          <p:cNvSpPr/>
          <p:nvPr/>
        </p:nvSpPr>
        <p:spPr>
          <a:xfrm>
            <a:off x="0" y="1720516"/>
            <a:ext cx="5017168" cy="661737"/>
          </a:xfrm>
          <a:prstGeom prst="homePlate">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000" b="1" spc="300" dirty="0" smtClean="0">
                <a:effectLst>
                  <a:outerShdw blurRad="38100" dist="38100" dir="2700000" algn="tl">
                    <a:srgbClr val="000000">
                      <a:alpha val="43137"/>
                    </a:srgbClr>
                  </a:outerShdw>
                </a:effectLst>
              </a:rPr>
              <a:t>I- Vérifications visuelles</a:t>
            </a:r>
            <a:endParaRPr lang="fr-FR" sz="2000" b="1" spc="300" dirty="0">
              <a:effectLst>
                <a:outerShdw blurRad="38100" dist="38100" dir="2700000" algn="tl">
                  <a:srgbClr val="000000">
                    <a:alpha val="43137"/>
                  </a:srgbClr>
                </a:outerShdw>
              </a:effectLst>
            </a:endParaRPr>
          </a:p>
        </p:txBody>
      </p:sp>
      <p:sp>
        <p:nvSpPr>
          <p:cNvPr id="6" name="Rectangle 5"/>
          <p:cNvSpPr/>
          <p:nvPr/>
        </p:nvSpPr>
        <p:spPr>
          <a:xfrm>
            <a:off x="0" y="4740443"/>
            <a:ext cx="5575918" cy="333102"/>
          </a:xfrm>
          <a:prstGeom prst="rect">
            <a:avLst/>
          </a:prstGeom>
          <a:noFill/>
          <a:ln w="5715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pic>
        <p:nvPicPr>
          <p:cNvPr id="7" name="Image 6" descr="conseils_boussole1.jpg"/>
          <p:cNvPicPr>
            <a:picLocks noChangeAspect="1"/>
          </p:cNvPicPr>
          <p:nvPr/>
        </p:nvPicPr>
        <p:blipFill>
          <a:blip r:embed="rId3" cstate="print"/>
          <a:stretch>
            <a:fillRect/>
          </a:stretch>
        </p:blipFill>
        <p:spPr>
          <a:xfrm>
            <a:off x="8282643" y="2051384"/>
            <a:ext cx="3046186" cy="2454310"/>
          </a:xfrm>
          <a:prstGeom prst="rect">
            <a:avLst/>
          </a:prstGeom>
          <a:ln>
            <a:noFill/>
          </a:ln>
          <a:effectLst>
            <a:softEdge rad="112500"/>
          </a:effectLst>
        </p:spPr>
      </p:pic>
      <p:sp>
        <p:nvSpPr>
          <p:cNvPr id="3" name="Rectangle 2"/>
          <p:cNvSpPr/>
          <p:nvPr/>
        </p:nvSpPr>
        <p:spPr>
          <a:xfrm>
            <a:off x="8398042" y="4610599"/>
            <a:ext cx="3344779" cy="1015663"/>
          </a:xfrm>
          <a:prstGeom prst="rect">
            <a:avLst/>
          </a:prstGeom>
        </p:spPr>
        <p:txBody>
          <a:bodyPr wrap="square">
            <a:spAutoFit/>
          </a:bodyPr>
          <a:lstStyle/>
          <a:p>
            <a:r>
              <a:rPr lang="fr-FR" sz="2000" dirty="0">
                <a:effectLst>
                  <a:outerShdw blurRad="38100" dist="38100" dir="2700000" algn="tl">
                    <a:srgbClr val="000000">
                      <a:alpha val="43137"/>
                    </a:srgbClr>
                  </a:outerShdw>
                </a:effectLst>
                <a:latin typeface="Arial" pitchFamily="34" charset="0"/>
                <a:cs typeface="Arial" pitchFamily="34" charset="0"/>
              </a:rPr>
              <a:t>L’orientation optimal est le plein Sud (sauf contraintes ou présence d’obstacle)</a:t>
            </a:r>
            <a:endParaRPr lang="fr-FR" sz="2000" dirty="0">
              <a:effectLst>
                <a:outerShdw blurRad="38100" dist="38100" dir="2700000" algn="tl">
                  <a:srgbClr val="000000">
                    <a:alpha val="43137"/>
                  </a:srgbClr>
                </a:outerShdw>
              </a:effectLst>
              <a:latin typeface="Arial" pitchFamily="34" charset="0"/>
              <a:cs typeface="Arial" pitchFamily="34" charset="0"/>
            </a:endParaRPr>
          </a:p>
        </p:txBody>
      </p:sp>
      <p:sp>
        <p:nvSpPr>
          <p:cNvPr id="9" name="Rectangle 8"/>
          <p:cNvSpPr/>
          <p:nvPr/>
        </p:nvSpPr>
        <p:spPr>
          <a:xfrm rot="16200000">
            <a:off x="4427179" y="4055230"/>
            <a:ext cx="5353058" cy="283361"/>
          </a:xfrm>
          <a:prstGeom prst="rect">
            <a:avLst/>
          </a:prstGeom>
          <a:gradFill flip="none" rotWithShape="1">
            <a:gsLst>
              <a:gs pos="0">
                <a:schemeClr val="accent1">
                  <a:lumMod val="60000"/>
                  <a:lumOff val="40000"/>
                </a:schemeClr>
              </a:gs>
              <a:gs pos="50000">
                <a:schemeClr val="accent1">
                  <a:tint val="44500"/>
                  <a:satMod val="160000"/>
                </a:schemeClr>
              </a:gs>
              <a:gs pos="100000">
                <a:schemeClr val="accent1">
                  <a:tint val="23500"/>
                  <a:satMod val="160000"/>
                </a:schemeClr>
              </a:gs>
            </a:gsLst>
            <a:path path="circle">
              <a:fillToRect l="100000" t="100000"/>
            </a:path>
            <a:tileRect r="-100000" b="-100000"/>
          </a:gra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8365650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ZoneTexte 9"/>
          <p:cNvSpPr txBox="1"/>
          <p:nvPr/>
        </p:nvSpPr>
        <p:spPr>
          <a:xfrm>
            <a:off x="0" y="997161"/>
            <a:ext cx="12192000" cy="523220"/>
          </a:xfrm>
          <a:prstGeom prst="rect">
            <a:avLst/>
          </a:prstGeom>
          <a:ln>
            <a:solidFill>
              <a:srgbClr val="FF0000"/>
            </a:solidFill>
          </a:ln>
          <a:effectLst>
            <a:outerShdw blurRad="50800" dist="38100" dir="5400000" algn="t"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fr-FR" sz="2800" spc="300" dirty="0" smtClean="0">
                <a:solidFill>
                  <a:srgbClr val="FF0000"/>
                </a:solidFill>
                <a:effectLst>
                  <a:outerShdw blurRad="38100" dist="38100" dir="2700000" algn="tl">
                    <a:srgbClr val="000000">
                      <a:alpha val="43137"/>
                    </a:srgbClr>
                  </a:outerShdw>
                </a:effectLst>
              </a:rPr>
              <a:t>Les essais de  vérification de l’installation</a:t>
            </a:r>
            <a:endParaRPr lang="fr-FR" sz="2800" spc="300" dirty="0">
              <a:solidFill>
                <a:srgbClr val="FF0000"/>
              </a:solidFill>
              <a:effectLst>
                <a:outerShdw blurRad="38100" dist="38100" dir="2700000" algn="tl">
                  <a:srgbClr val="000000">
                    <a:alpha val="43137"/>
                  </a:srgbClr>
                </a:outerShdw>
              </a:effectLst>
            </a:endParaRPr>
          </a:p>
        </p:txBody>
      </p:sp>
      <p:pic>
        <p:nvPicPr>
          <p:cNvPr id="11" name="Image 10"/>
          <p:cNvPicPr>
            <a:picLocks noChangeAspect="1"/>
          </p:cNvPicPr>
          <p:nvPr/>
        </p:nvPicPr>
        <p:blipFill rotWithShape="1">
          <a:blip r:embed="rId2" cstate="print">
            <a:extLst>
              <a:ext uri="{28A0092B-C50C-407E-A947-70E740481C1C}">
                <a14:useLocalDpi xmlns:a14="http://schemas.microsoft.com/office/drawing/2010/main" val="0"/>
              </a:ext>
            </a:extLst>
          </a:blip>
          <a:srcRect l="2977" t="21772" r="5016" b="65537"/>
          <a:stretch/>
        </p:blipFill>
        <p:spPr>
          <a:xfrm>
            <a:off x="-62616" y="3152272"/>
            <a:ext cx="6845968" cy="2916655"/>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12" name="ZoneTexte 11"/>
          <p:cNvSpPr txBox="1"/>
          <p:nvPr/>
        </p:nvSpPr>
        <p:spPr>
          <a:xfrm>
            <a:off x="914401" y="0"/>
            <a:ext cx="11031414" cy="954107"/>
          </a:xfrm>
          <a:prstGeom prst="rect">
            <a:avLst/>
          </a:prstGeom>
          <a:noFill/>
        </p:spPr>
        <p:txBody>
          <a:bodyPr wrap="square" rtlCol="0">
            <a:spAutoFit/>
          </a:bodyPr>
          <a:lstStyle/>
          <a:p>
            <a:pPr algn="ctr"/>
            <a:r>
              <a:rPr lang="fr-FR"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Principaux exigences techniques appliqués sur les installations photovoltaïque</a:t>
            </a:r>
            <a:endParaRPr lang="fr-FR"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2" name="Pentagone 1"/>
          <p:cNvSpPr/>
          <p:nvPr/>
        </p:nvSpPr>
        <p:spPr>
          <a:xfrm>
            <a:off x="0" y="1720516"/>
            <a:ext cx="5017168" cy="661737"/>
          </a:xfrm>
          <a:prstGeom prst="homePlate">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000" b="1" spc="300" dirty="0" smtClean="0">
                <a:effectLst>
                  <a:outerShdw blurRad="38100" dist="38100" dir="2700000" algn="tl">
                    <a:srgbClr val="000000">
                      <a:alpha val="43137"/>
                    </a:srgbClr>
                  </a:outerShdw>
                </a:effectLst>
              </a:rPr>
              <a:t>I- Vérifications visuelles</a:t>
            </a:r>
            <a:endParaRPr lang="fr-FR" sz="2000" b="1" spc="300" dirty="0">
              <a:effectLst>
                <a:outerShdw blurRad="38100" dist="38100" dir="2700000" algn="tl">
                  <a:srgbClr val="000000">
                    <a:alpha val="43137"/>
                  </a:srgbClr>
                </a:outerShdw>
              </a:effectLst>
            </a:endParaRPr>
          </a:p>
        </p:txBody>
      </p:sp>
      <p:sp>
        <p:nvSpPr>
          <p:cNvPr id="6" name="Rectangle 5"/>
          <p:cNvSpPr/>
          <p:nvPr/>
        </p:nvSpPr>
        <p:spPr>
          <a:xfrm>
            <a:off x="0" y="5041235"/>
            <a:ext cx="5575918" cy="333102"/>
          </a:xfrm>
          <a:prstGeom prst="rect">
            <a:avLst/>
          </a:prstGeom>
          <a:noFill/>
          <a:ln w="5715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
        <p:nvSpPr>
          <p:cNvPr id="3" name="Rectangle 2"/>
          <p:cNvSpPr/>
          <p:nvPr/>
        </p:nvSpPr>
        <p:spPr>
          <a:xfrm>
            <a:off x="8289758" y="5053264"/>
            <a:ext cx="3344779" cy="1015663"/>
          </a:xfrm>
          <a:prstGeom prst="rect">
            <a:avLst/>
          </a:prstGeom>
        </p:spPr>
        <p:txBody>
          <a:bodyPr wrap="square">
            <a:spAutoFit/>
          </a:bodyPr>
          <a:lstStyle/>
          <a:p>
            <a:r>
              <a:rPr lang="fr-FR" sz="2000" dirty="0" smtClean="0">
                <a:effectLst>
                  <a:outerShdw blurRad="38100" dist="38100" dir="2700000" algn="tl">
                    <a:srgbClr val="000000">
                      <a:alpha val="43137"/>
                    </a:srgbClr>
                  </a:outerShdw>
                </a:effectLst>
                <a:latin typeface="Arial" pitchFamily="34" charset="0"/>
                <a:cs typeface="Arial" pitchFamily="34" charset="0"/>
              </a:rPr>
              <a:t>Exemple d’ombrage important sur des modules photovoltaïques</a:t>
            </a:r>
            <a:endParaRPr lang="fr-FR" sz="2000" dirty="0">
              <a:effectLst>
                <a:outerShdw blurRad="38100" dist="38100" dir="2700000" algn="tl">
                  <a:srgbClr val="000000">
                    <a:alpha val="43137"/>
                  </a:srgbClr>
                </a:outerShdw>
              </a:effectLst>
              <a:latin typeface="Arial" pitchFamily="34" charset="0"/>
              <a:cs typeface="Arial" pitchFamily="34" charset="0"/>
            </a:endParaRPr>
          </a:p>
        </p:txBody>
      </p:sp>
      <p:sp>
        <p:nvSpPr>
          <p:cNvPr id="9" name="Rectangle 8"/>
          <p:cNvSpPr/>
          <p:nvPr/>
        </p:nvSpPr>
        <p:spPr>
          <a:xfrm rot="16200000">
            <a:off x="4427179" y="4055230"/>
            <a:ext cx="5353058" cy="283361"/>
          </a:xfrm>
          <a:prstGeom prst="rect">
            <a:avLst/>
          </a:prstGeom>
          <a:gradFill flip="none" rotWithShape="1">
            <a:gsLst>
              <a:gs pos="0">
                <a:schemeClr val="accent1">
                  <a:lumMod val="60000"/>
                  <a:lumOff val="40000"/>
                </a:schemeClr>
              </a:gs>
              <a:gs pos="50000">
                <a:schemeClr val="accent1">
                  <a:tint val="44500"/>
                  <a:satMod val="160000"/>
                </a:schemeClr>
              </a:gs>
              <a:gs pos="100000">
                <a:schemeClr val="accent1">
                  <a:tint val="23500"/>
                  <a:satMod val="160000"/>
                </a:schemeClr>
              </a:gs>
            </a:gsLst>
            <a:path path="circle">
              <a:fillToRect l="100000" t="100000"/>
            </a:path>
            <a:tileRect r="-100000" b="-100000"/>
          </a:gra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3" name="Picture 2" descr="http://conseils-thermiques.org/contenu/images/panneau_solaire_photovoltaique_7.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25081" y="1720516"/>
            <a:ext cx="4454114" cy="30812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394398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ZoneTexte 9"/>
          <p:cNvSpPr txBox="1"/>
          <p:nvPr/>
        </p:nvSpPr>
        <p:spPr>
          <a:xfrm>
            <a:off x="0" y="997161"/>
            <a:ext cx="12192000" cy="523220"/>
          </a:xfrm>
          <a:prstGeom prst="rect">
            <a:avLst/>
          </a:prstGeom>
          <a:ln>
            <a:solidFill>
              <a:srgbClr val="FF0000"/>
            </a:solidFill>
          </a:ln>
          <a:effectLst>
            <a:outerShdw blurRad="50800" dist="38100" dir="5400000" algn="t"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fr-FR" sz="2800" spc="300" dirty="0" smtClean="0">
                <a:solidFill>
                  <a:srgbClr val="FF0000"/>
                </a:solidFill>
                <a:effectLst>
                  <a:outerShdw blurRad="38100" dist="38100" dir="2700000" algn="tl">
                    <a:srgbClr val="000000">
                      <a:alpha val="43137"/>
                    </a:srgbClr>
                  </a:outerShdw>
                </a:effectLst>
              </a:rPr>
              <a:t>Les essais de  vérification de l’installation</a:t>
            </a:r>
            <a:endParaRPr lang="fr-FR" sz="2800" spc="300" dirty="0">
              <a:solidFill>
                <a:srgbClr val="FF0000"/>
              </a:solidFill>
              <a:effectLst>
                <a:outerShdw blurRad="38100" dist="38100" dir="2700000" algn="tl">
                  <a:srgbClr val="000000">
                    <a:alpha val="43137"/>
                  </a:srgbClr>
                </a:outerShdw>
              </a:effectLst>
            </a:endParaRPr>
          </a:p>
        </p:txBody>
      </p:sp>
      <p:pic>
        <p:nvPicPr>
          <p:cNvPr id="11" name="Image 10"/>
          <p:cNvPicPr>
            <a:picLocks noChangeAspect="1"/>
          </p:cNvPicPr>
          <p:nvPr/>
        </p:nvPicPr>
        <p:blipFill rotWithShape="1">
          <a:blip r:embed="rId2" cstate="print">
            <a:extLst>
              <a:ext uri="{28A0092B-C50C-407E-A947-70E740481C1C}">
                <a14:useLocalDpi xmlns:a14="http://schemas.microsoft.com/office/drawing/2010/main" val="0"/>
              </a:ext>
            </a:extLst>
          </a:blip>
          <a:srcRect l="2977" t="21772" r="5016" b="65537"/>
          <a:stretch/>
        </p:blipFill>
        <p:spPr>
          <a:xfrm>
            <a:off x="-62616" y="3152272"/>
            <a:ext cx="6845968" cy="2916655"/>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12" name="ZoneTexte 11"/>
          <p:cNvSpPr txBox="1"/>
          <p:nvPr/>
        </p:nvSpPr>
        <p:spPr>
          <a:xfrm>
            <a:off x="914401" y="0"/>
            <a:ext cx="11031414" cy="954107"/>
          </a:xfrm>
          <a:prstGeom prst="rect">
            <a:avLst/>
          </a:prstGeom>
          <a:noFill/>
        </p:spPr>
        <p:txBody>
          <a:bodyPr wrap="square" rtlCol="0">
            <a:spAutoFit/>
          </a:bodyPr>
          <a:lstStyle/>
          <a:p>
            <a:pPr algn="ctr"/>
            <a:r>
              <a:rPr lang="fr-FR"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Principaux exigences techniques appliqués sur les installations photovoltaïque</a:t>
            </a:r>
            <a:endParaRPr lang="fr-FR"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2" name="Pentagone 1"/>
          <p:cNvSpPr/>
          <p:nvPr/>
        </p:nvSpPr>
        <p:spPr>
          <a:xfrm>
            <a:off x="0" y="1720516"/>
            <a:ext cx="5017168" cy="661737"/>
          </a:xfrm>
          <a:prstGeom prst="homePlate">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000" b="1" spc="300" dirty="0" smtClean="0">
                <a:effectLst>
                  <a:outerShdw blurRad="38100" dist="38100" dir="2700000" algn="tl">
                    <a:srgbClr val="000000">
                      <a:alpha val="43137"/>
                    </a:srgbClr>
                  </a:outerShdw>
                </a:effectLst>
              </a:rPr>
              <a:t>I- Vérifications visuelles</a:t>
            </a:r>
            <a:endParaRPr lang="fr-FR" sz="2000" b="1" spc="300" dirty="0">
              <a:effectLst>
                <a:outerShdw blurRad="38100" dist="38100" dir="2700000" algn="tl">
                  <a:srgbClr val="000000">
                    <a:alpha val="43137"/>
                  </a:srgbClr>
                </a:outerShdw>
              </a:effectLst>
            </a:endParaRPr>
          </a:p>
        </p:txBody>
      </p:sp>
      <p:sp>
        <p:nvSpPr>
          <p:cNvPr id="6" name="Rectangle 5"/>
          <p:cNvSpPr/>
          <p:nvPr/>
        </p:nvSpPr>
        <p:spPr>
          <a:xfrm>
            <a:off x="0" y="5366094"/>
            <a:ext cx="5575918" cy="333102"/>
          </a:xfrm>
          <a:prstGeom prst="rect">
            <a:avLst/>
          </a:prstGeom>
          <a:noFill/>
          <a:ln w="5715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
        <p:nvSpPr>
          <p:cNvPr id="3" name="Rectangle 2"/>
          <p:cNvSpPr/>
          <p:nvPr/>
        </p:nvSpPr>
        <p:spPr>
          <a:xfrm>
            <a:off x="7334726" y="3288723"/>
            <a:ext cx="4720916" cy="707886"/>
          </a:xfrm>
          <a:prstGeom prst="rect">
            <a:avLst/>
          </a:prstGeom>
        </p:spPr>
        <p:txBody>
          <a:bodyPr wrap="square">
            <a:spAutoFit/>
          </a:bodyPr>
          <a:lstStyle/>
          <a:p>
            <a:r>
              <a:rPr lang="fr-FR" sz="2000" dirty="0" smtClean="0">
                <a:effectLst>
                  <a:outerShdw blurRad="38100" dist="38100" dir="2700000" algn="tl">
                    <a:srgbClr val="000000">
                      <a:alpha val="43137"/>
                    </a:srgbClr>
                  </a:outerShdw>
                </a:effectLst>
                <a:latin typeface="Arial" pitchFamily="34" charset="0"/>
                <a:cs typeface="Arial" pitchFamily="34" charset="0"/>
              </a:rPr>
              <a:t>Formation de boucle entre la liaison équipotentielle et les câbles d’énergie</a:t>
            </a:r>
            <a:endParaRPr lang="fr-FR" sz="2000" dirty="0">
              <a:effectLst>
                <a:outerShdw blurRad="38100" dist="38100" dir="2700000" algn="tl">
                  <a:srgbClr val="000000">
                    <a:alpha val="43137"/>
                  </a:srgbClr>
                </a:outerShdw>
              </a:effectLst>
              <a:latin typeface="Arial" pitchFamily="34" charset="0"/>
              <a:cs typeface="Arial" pitchFamily="34" charset="0"/>
            </a:endParaRPr>
          </a:p>
        </p:txBody>
      </p:sp>
      <p:sp>
        <p:nvSpPr>
          <p:cNvPr id="9" name="Rectangle 8"/>
          <p:cNvSpPr/>
          <p:nvPr/>
        </p:nvSpPr>
        <p:spPr>
          <a:xfrm rot="16200000">
            <a:off x="4427179" y="4055230"/>
            <a:ext cx="5353058" cy="283361"/>
          </a:xfrm>
          <a:prstGeom prst="rect">
            <a:avLst/>
          </a:prstGeom>
          <a:gradFill flip="none" rotWithShape="1">
            <a:gsLst>
              <a:gs pos="0">
                <a:schemeClr val="accent1">
                  <a:lumMod val="60000"/>
                  <a:lumOff val="40000"/>
                </a:schemeClr>
              </a:gs>
              <a:gs pos="50000">
                <a:schemeClr val="accent1">
                  <a:tint val="44500"/>
                  <a:satMod val="160000"/>
                </a:schemeClr>
              </a:gs>
              <a:gs pos="100000">
                <a:schemeClr val="accent1">
                  <a:tint val="23500"/>
                  <a:satMod val="160000"/>
                </a:schemeClr>
              </a:gs>
            </a:gsLst>
            <a:path path="circle">
              <a:fillToRect l="100000" t="100000"/>
            </a:path>
            <a:tileRect r="-100000" b="-100000"/>
          </a:gra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4" name="Image 13"/>
          <p:cNvPicPr/>
          <p:nvPr/>
        </p:nvPicPr>
        <p:blipFill>
          <a:blip r:embed="rId3" cstate="print"/>
          <a:srcRect/>
          <a:stretch>
            <a:fillRect/>
          </a:stretch>
        </p:blipFill>
        <p:spPr bwMode="auto">
          <a:xfrm>
            <a:off x="7615014" y="1720516"/>
            <a:ext cx="3150468" cy="1626250"/>
          </a:xfrm>
          <a:prstGeom prst="rect">
            <a:avLst/>
          </a:prstGeom>
          <a:ln>
            <a:noFill/>
          </a:ln>
          <a:effectLst>
            <a:softEdge rad="112500"/>
          </a:effectLst>
        </p:spPr>
      </p:pic>
      <p:pic>
        <p:nvPicPr>
          <p:cNvPr id="15" name="Image 14" descr="boucle 0.jpg"/>
          <p:cNvPicPr/>
          <p:nvPr/>
        </p:nvPicPr>
        <p:blipFill>
          <a:blip r:embed="rId4" cstate="print"/>
          <a:stretch>
            <a:fillRect/>
          </a:stretch>
        </p:blipFill>
        <p:spPr>
          <a:xfrm>
            <a:off x="7334726" y="4276148"/>
            <a:ext cx="2687454" cy="1472851"/>
          </a:xfrm>
          <a:prstGeom prst="rect">
            <a:avLst/>
          </a:prstGeom>
          <a:ln>
            <a:noFill/>
          </a:ln>
          <a:effectLst>
            <a:softEdge rad="112500"/>
          </a:effectLst>
        </p:spPr>
      </p:pic>
      <p:pic>
        <p:nvPicPr>
          <p:cNvPr id="16" name="Image 15" descr="chemin cable.jpg"/>
          <p:cNvPicPr/>
          <p:nvPr/>
        </p:nvPicPr>
        <p:blipFill>
          <a:blip r:embed="rId5" cstate="print"/>
          <a:stretch>
            <a:fillRect/>
          </a:stretch>
        </p:blipFill>
        <p:spPr>
          <a:xfrm>
            <a:off x="7520777" y="5571531"/>
            <a:ext cx="1882920" cy="1064147"/>
          </a:xfrm>
          <a:prstGeom prst="rect">
            <a:avLst/>
          </a:prstGeom>
          <a:ln>
            <a:noFill/>
          </a:ln>
          <a:effectLst>
            <a:softEdge rad="112500"/>
          </a:effectLst>
        </p:spPr>
      </p:pic>
      <p:sp>
        <p:nvSpPr>
          <p:cNvPr id="4" name="Multiplier 3"/>
          <p:cNvSpPr/>
          <p:nvPr/>
        </p:nvSpPr>
        <p:spPr>
          <a:xfrm>
            <a:off x="7837183" y="1713801"/>
            <a:ext cx="3297924" cy="1751293"/>
          </a:xfrm>
          <a:prstGeom prst="mathMultiply">
            <a:avLst/>
          </a:prstGeom>
          <a:solidFill>
            <a:srgbClr val="FF0000">
              <a:alpha val="42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Rectangle 16"/>
          <p:cNvSpPr/>
          <p:nvPr/>
        </p:nvSpPr>
        <p:spPr>
          <a:xfrm>
            <a:off x="9312247" y="6028538"/>
            <a:ext cx="2730083" cy="400110"/>
          </a:xfrm>
          <a:prstGeom prst="rect">
            <a:avLst/>
          </a:prstGeom>
        </p:spPr>
        <p:txBody>
          <a:bodyPr wrap="square">
            <a:spAutoFit/>
          </a:bodyPr>
          <a:lstStyle/>
          <a:p>
            <a:pPr algn="ctr"/>
            <a:r>
              <a:rPr lang="fr-FR" sz="2000" dirty="0" smtClean="0">
                <a:effectLst>
                  <a:outerShdw blurRad="38100" dist="38100" dir="2700000" algn="tl">
                    <a:srgbClr val="000000">
                      <a:alpha val="43137"/>
                    </a:srgbClr>
                  </a:outerShdw>
                </a:effectLst>
                <a:latin typeface="Arial" pitchFamily="34" charset="0"/>
                <a:cs typeface="Arial" pitchFamily="34" charset="0"/>
              </a:rPr>
              <a:t>Câblage correct</a:t>
            </a:r>
            <a:endParaRPr lang="fr-FR" sz="2000" dirty="0">
              <a:effectLst>
                <a:outerShdw blurRad="38100" dist="38100" dir="2700000" algn="tl">
                  <a:srgbClr val="000000">
                    <a:alpha val="43137"/>
                  </a:srgbClr>
                </a:outerShdw>
              </a:effectLst>
              <a:latin typeface="Arial" pitchFamily="34" charset="0"/>
              <a:cs typeface="Arial" pitchFamily="34" charset="0"/>
            </a:endParaRPr>
          </a:p>
        </p:txBody>
      </p:sp>
      <p:pic>
        <p:nvPicPr>
          <p:cNvPr id="1032" name="Picture 8" descr="https://upload.wikimedia.org/wikipedia/commons/thumb/8/80/Symbol_OK.svg/240px-Symbol_OK.svg.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297568" y="4700383"/>
            <a:ext cx="961896" cy="9618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815804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ZoneTexte 9"/>
          <p:cNvSpPr txBox="1"/>
          <p:nvPr/>
        </p:nvSpPr>
        <p:spPr>
          <a:xfrm>
            <a:off x="0" y="997161"/>
            <a:ext cx="12192000" cy="523220"/>
          </a:xfrm>
          <a:prstGeom prst="rect">
            <a:avLst/>
          </a:prstGeom>
          <a:ln>
            <a:solidFill>
              <a:srgbClr val="FF0000"/>
            </a:solidFill>
          </a:ln>
          <a:effectLst>
            <a:outerShdw blurRad="50800" dist="38100" dir="5400000" algn="t"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fr-FR" sz="2800" spc="300" dirty="0" smtClean="0">
                <a:solidFill>
                  <a:srgbClr val="FF0000"/>
                </a:solidFill>
                <a:effectLst>
                  <a:outerShdw blurRad="38100" dist="38100" dir="2700000" algn="tl">
                    <a:srgbClr val="000000">
                      <a:alpha val="43137"/>
                    </a:srgbClr>
                  </a:outerShdw>
                </a:effectLst>
              </a:rPr>
              <a:t>Les essais de  vérification de l’installation</a:t>
            </a:r>
            <a:endParaRPr lang="fr-FR" sz="2800" spc="300" dirty="0">
              <a:solidFill>
                <a:srgbClr val="FF0000"/>
              </a:solidFill>
              <a:effectLst>
                <a:outerShdw blurRad="38100" dist="38100" dir="2700000" algn="tl">
                  <a:srgbClr val="000000">
                    <a:alpha val="43137"/>
                  </a:srgbClr>
                </a:outerShdw>
              </a:effectLst>
            </a:endParaRPr>
          </a:p>
        </p:txBody>
      </p:sp>
      <p:sp>
        <p:nvSpPr>
          <p:cNvPr id="12" name="ZoneTexte 11"/>
          <p:cNvSpPr txBox="1"/>
          <p:nvPr/>
        </p:nvSpPr>
        <p:spPr>
          <a:xfrm>
            <a:off x="914401" y="0"/>
            <a:ext cx="11031414" cy="954107"/>
          </a:xfrm>
          <a:prstGeom prst="rect">
            <a:avLst/>
          </a:prstGeom>
          <a:noFill/>
        </p:spPr>
        <p:txBody>
          <a:bodyPr wrap="square" rtlCol="0">
            <a:spAutoFit/>
          </a:bodyPr>
          <a:lstStyle/>
          <a:p>
            <a:pPr algn="ctr"/>
            <a:r>
              <a:rPr lang="fr-FR"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Principaux exigences techniques appliqués sur les installations photovoltaïque</a:t>
            </a:r>
            <a:endParaRPr lang="fr-FR"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2" name="Pentagone 1"/>
          <p:cNvSpPr/>
          <p:nvPr/>
        </p:nvSpPr>
        <p:spPr>
          <a:xfrm>
            <a:off x="0" y="1720516"/>
            <a:ext cx="5017168" cy="661737"/>
          </a:xfrm>
          <a:prstGeom prst="homePlate">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000" b="1" spc="300" dirty="0" smtClean="0">
                <a:effectLst>
                  <a:outerShdw blurRad="38100" dist="38100" dir="2700000" algn="tl">
                    <a:srgbClr val="000000">
                      <a:alpha val="43137"/>
                    </a:srgbClr>
                  </a:outerShdw>
                </a:effectLst>
              </a:rPr>
              <a:t>II- Essais et mesures</a:t>
            </a:r>
            <a:endParaRPr lang="fr-FR" sz="2000" b="1" spc="300" dirty="0">
              <a:effectLst>
                <a:outerShdw blurRad="38100" dist="38100" dir="2700000" algn="tl">
                  <a:srgbClr val="000000">
                    <a:alpha val="43137"/>
                  </a:srgbClr>
                </a:outerShdw>
              </a:effectLst>
            </a:endParaRPr>
          </a:p>
        </p:txBody>
      </p:sp>
      <p:pic>
        <p:nvPicPr>
          <p:cNvPr id="5" name="Image 4"/>
          <p:cNvPicPr>
            <a:picLocks noChangeAspect="1"/>
          </p:cNvPicPr>
          <p:nvPr/>
        </p:nvPicPr>
        <p:blipFill>
          <a:blip r:embed="rId2"/>
          <a:stretch>
            <a:fillRect/>
          </a:stretch>
        </p:blipFill>
        <p:spPr>
          <a:xfrm>
            <a:off x="103240" y="2173154"/>
            <a:ext cx="10117394" cy="4877075"/>
          </a:xfrm>
          <a:prstGeom prst="rect">
            <a:avLst/>
          </a:prstGeom>
        </p:spPr>
      </p:pic>
    </p:spTree>
    <p:extLst>
      <p:ext uri="{BB962C8B-B14F-4D97-AF65-F5344CB8AC3E}">
        <p14:creationId xmlns:p14="http://schemas.microsoft.com/office/powerpoint/2010/main" val="132903299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ZoneTexte 9"/>
          <p:cNvSpPr txBox="1"/>
          <p:nvPr/>
        </p:nvSpPr>
        <p:spPr>
          <a:xfrm>
            <a:off x="0" y="997161"/>
            <a:ext cx="12192000" cy="523220"/>
          </a:xfrm>
          <a:prstGeom prst="rect">
            <a:avLst/>
          </a:prstGeom>
          <a:ln>
            <a:solidFill>
              <a:srgbClr val="FF0000"/>
            </a:solidFill>
          </a:ln>
          <a:effectLst>
            <a:outerShdw blurRad="50800" dist="38100" dir="5400000" algn="t"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fr-FR" sz="2800" spc="300" dirty="0" smtClean="0">
                <a:solidFill>
                  <a:srgbClr val="FF0000"/>
                </a:solidFill>
                <a:effectLst>
                  <a:outerShdw blurRad="38100" dist="38100" dir="2700000" algn="tl">
                    <a:srgbClr val="000000">
                      <a:alpha val="43137"/>
                    </a:srgbClr>
                  </a:outerShdw>
                </a:effectLst>
              </a:rPr>
              <a:t>Les essais de  vérification de l’installation</a:t>
            </a:r>
            <a:endParaRPr lang="fr-FR" sz="2800" spc="300" dirty="0">
              <a:solidFill>
                <a:srgbClr val="FF0000"/>
              </a:solidFill>
              <a:effectLst>
                <a:outerShdw blurRad="38100" dist="38100" dir="2700000" algn="tl">
                  <a:srgbClr val="000000">
                    <a:alpha val="43137"/>
                  </a:srgbClr>
                </a:outerShdw>
              </a:effectLst>
            </a:endParaRPr>
          </a:p>
        </p:txBody>
      </p:sp>
      <p:sp>
        <p:nvSpPr>
          <p:cNvPr id="12" name="ZoneTexte 11"/>
          <p:cNvSpPr txBox="1"/>
          <p:nvPr/>
        </p:nvSpPr>
        <p:spPr>
          <a:xfrm>
            <a:off x="914401" y="0"/>
            <a:ext cx="11031414" cy="954107"/>
          </a:xfrm>
          <a:prstGeom prst="rect">
            <a:avLst/>
          </a:prstGeom>
          <a:noFill/>
        </p:spPr>
        <p:txBody>
          <a:bodyPr wrap="square" rtlCol="0">
            <a:spAutoFit/>
          </a:bodyPr>
          <a:lstStyle/>
          <a:p>
            <a:pPr algn="ctr"/>
            <a:r>
              <a:rPr lang="fr-FR"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Principaux exigences techniques appliqués sur les installations photovoltaïque</a:t>
            </a:r>
            <a:endParaRPr lang="fr-FR"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2" name="Pentagone 1"/>
          <p:cNvSpPr/>
          <p:nvPr/>
        </p:nvSpPr>
        <p:spPr>
          <a:xfrm>
            <a:off x="0" y="1720516"/>
            <a:ext cx="5017168" cy="661737"/>
          </a:xfrm>
          <a:prstGeom prst="homePlate">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000" b="1" spc="300" dirty="0" smtClean="0">
                <a:effectLst>
                  <a:outerShdw blurRad="38100" dist="38100" dir="2700000" algn="tl">
                    <a:srgbClr val="000000">
                      <a:alpha val="43137"/>
                    </a:srgbClr>
                  </a:outerShdw>
                </a:effectLst>
              </a:rPr>
              <a:t>II- Essais et mesures</a:t>
            </a:r>
            <a:endParaRPr lang="fr-FR" sz="2000" b="1" spc="300" dirty="0">
              <a:effectLst>
                <a:outerShdw blurRad="38100" dist="38100" dir="2700000" algn="tl">
                  <a:srgbClr val="000000">
                    <a:alpha val="43137"/>
                  </a:srgbClr>
                </a:outerShdw>
              </a:effectLst>
            </a:endParaRPr>
          </a:p>
        </p:txBody>
      </p:sp>
      <p:sp>
        <p:nvSpPr>
          <p:cNvPr id="6" name="ZoneTexte 5"/>
          <p:cNvSpPr txBox="1"/>
          <p:nvPr/>
        </p:nvSpPr>
        <p:spPr>
          <a:xfrm>
            <a:off x="4996990" y="1820551"/>
            <a:ext cx="6948825" cy="461665"/>
          </a:xfrm>
          <a:prstGeom prst="rect">
            <a:avLst/>
          </a:prstGeom>
          <a:noFill/>
        </p:spPr>
        <p:txBody>
          <a:bodyPr wrap="none" rtlCol="0">
            <a:spAutoFit/>
          </a:bodyPr>
          <a:lstStyle/>
          <a:p>
            <a:r>
              <a:rPr lang="fr-FR" sz="2400" b="1" u="sng" dirty="0" smtClean="0">
                <a:solidFill>
                  <a:schemeClr val="accent1">
                    <a:lumMod val="50000"/>
                  </a:schemeClr>
                </a:solidFill>
                <a:effectLst>
                  <a:outerShdw blurRad="38100" dist="38100" dir="2700000" algn="tl">
                    <a:srgbClr val="000000">
                      <a:alpha val="43137"/>
                    </a:srgbClr>
                  </a:outerShdw>
                </a:effectLst>
              </a:rPr>
              <a:t>B1 : Essai de continuité du circuit de la mise à la terre</a:t>
            </a:r>
            <a:endParaRPr lang="fr-FR" sz="2400" b="1" u="sng" dirty="0">
              <a:solidFill>
                <a:schemeClr val="accent1">
                  <a:lumMod val="50000"/>
                </a:schemeClr>
              </a:solidFill>
              <a:effectLst>
                <a:outerShdw blurRad="38100" dist="38100" dir="2700000" algn="tl">
                  <a:srgbClr val="000000">
                    <a:alpha val="43137"/>
                  </a:srgbClr>
                </a:outerShdw>
              </a:effectLst>
            </a:endParaRPr>
          </a:p>
        </p:txBody>
      </p:sp>
      <p:sp>
        <p:nvSpPr>
          <p:cNvPr id="7" name="Rectangle 6"/>
          <p:cNvSpPr/>
          <p:nvPr/>
        </p:nvSpPr>
        <p:spPr>
          <a:xfrm>
            <a:off x="528189" y="3020308"/>
            <a:ext cx="5287108" cy="2677656"/>
          </a:xfrm>
          <a:prstGeom prst="rect">
            <a:avLst/>
          </a:prstGeom>
        </p:spPr>
        <p:txBody>
          <a:bodyPr wrap="square">
            <a:spAutoFit/>
          </a:bodyPr>
          <a:lstStyle/>
          <a:p>
            <a:r>
              <a:rPr lang="fr-FR" sz="2400" b="1" dirty="0" smtClean="0"/>
              <a:t>Le contrôle des continuités doit être </a:t>
            </a:r>
          </a:p>
          <a:p>
            <a:r>
              <a:rPr lang="fr-FR" sz="2400" b="1" dirty="0" smtClean="0"/>
              <a:t>réalisé sous tension et courant de mesure</a:t>
            </a:r>
          </a:p>
          <a:p>
            <a:r>
              <a:rPr lang="fr-FR" sz="2400" b="1" dirty="0" smtClean="0"/>
              <a:t>spécifique (4 / 24 V ; 200 mA). A ce titre,</a:t>
            </a:r>
          </a:p>
          <a:p>
            <a:r>
              <a:rPr lang="fr-FR" sz="2400" b="1" dirty="0" smtClean="0"/>
              <a:t>des appareils dédiés à cette opération</a:t>
            </a:r>
          </a:p>
          <a:p>
            <a:r>
              <a:rPr lang="fr-FR" sz="2400" b="1" dirty="0" smtClean="0"/>
              <a:t>doivent être utilisés.</a:t>
            </a:r>
          </a:p>
          <a:p>
            <a:r>
              <a:rPr lang="fr-FR" sz="2400" b="1" dirty="0" smtClean="0"/>
              <a:t>La valeur maximale autorisée est 1</a:t>
            </a:r>
            <a:r>
              <a:rPr lang="el-GR" sz="2400" b="1" dirty="0" smtClean="0">
                <a:latin typeface="Times New Roman"/>
                <a:cs typeface="Times New Roman"/>
              </a:rPr>
              <a:t>Ω</a:t>
            </a:r>
            <a:endParaRPr lang="fr-FR" sz="2400" b="1" dirty="0"/>
          </a:p>
        </p:txBody>
      </p:sp>
      <p:pic>
        <p:nvPicPr>
          <p:cNvPr id="8" name="Picture 1"/>
          <p:cNvPicPr>
            <a:picLocks noChangeAspect="1" noChangeArrowheads="1"/>
          </p:cNvPicPr>
          <p:nvPr/>
        </p:nvPicPr>
        <p:blipFill>
          <a:blip r:embed="rId2" cstate="print"/>
          <a:srcRect/>
          <a:stretch>
            <a:fillRect/>
          </a:stretch>
        </p:blipFill>
        <p:spPr bwMode="auto">
          <a:xfrm>
            <a:off x="6487990" y="2786933"/>
            <a:ext cx="5457825" cy="3438525"/>
          </a:xfrm>
          <a:prstGeom prst="rect">
            <a:avLst/>
          </a:prstGeom>
          <a:ln>
            <a:noFill/>
          </a:ln>
          <a:effectLst>
            <a:softEdge rad="112500"/>
          </a:effectLst>
        </p:spPr>
      </p:pic>
      <p:sp>
        <p:nvSpPr>
          <p:cNvPr id="9" name="Rectangle 8"/>
          <p:cNvSpPr/>
          <p:nvPr/>
        </p:nvSpPr>
        <p:spPr>
          <a:xfrm rot="16200000">
            <a:off x="3581706" y="4453784"/>
            <a:ext cx="4689987" cy="222805"/>
          </a:xfrm>
          <a:prstGeom prst="rect">
            <a:avLst/>
          </a:prstGeom>
          <a:gradFill flip="none" rotWithShape="1">
            <a:gsLst>
              <a:gs pos="0">
                <a:schemeClr val="accent1">
                  <a:lumMod val="60000"/>
                  <a:lumOff val="40000"/>
                </a:schemeClr>
              </a:gs>
              <a:gs pos="50000">
                <a:schemeClr val="accent1">
                  <a:tint val="44500"/>
                  <a:satMod val="160000"/>
                </a:schemeClr>
              </a:gs>
              <a:gs pos="100000">
                <a:schemeClr val="accent1">
                  <a:tint val="23500"/>
                  <a:satMod val="160000"/>
                </a:schemeClr>
              </a:gs>
            </a:gsLst>
            <a:path path="circle">
              <a:fillToRect l="100000" t="100000"/>
            </a:path>
            <a:tileRect r="-100000" b="-100000"/>
          </a:gra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Tree>
    <p:extLst>
      <p:ext uri="{BB962C8B-B14F-4D97-AF65-F5344CB8AC3E}">
        <p14:creationId xmlns:p14="http://schemas.microsoft.com/office/powerpoint/2010/main" val="81670661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ZoneTexte 9"/>
          <p:cNvSpPr txBox="1"/>
          <p:nvPr/>
        </p:nvSpPr>
        <p:spPr>
          <a:xfrm>
            <a:off x="0" y="997161"/>
            <a:ext cx="12192000" cy="523220"/>
          </a:xfrm>
          <a:prstGeom prst="rect">
            <a:avLst/>
          </a:prstGeom>
          <a:ln>
            <a:solidFill>
              <a:srgbClr val="FF0000"/>
            </a:solidFill>
          </a:ln>
          <a:effectLst>
            <a:outerShdw blurRad="50800" dist="38100" dir="5400000" algn="t"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fr-FR" sz="2800" spc="300" dirty="0" smtClean="0">
                <a:solidFill>
                  <a:srgbClr val="FF0000"/>
                </a:solidFill>
                <a:effectLst>
                  <a:outerShdw blurRad="38100" dist="38100" dir="2700000" algn="tl">
                    <a:srgbClr val="000000">
                      <a:alpha val="43137"/>
                    </a:srgbClr>
                  </a:outerShdw>
                </a:effectLst>
              </a:rPr>
              <a:t>Les essais de  vérification de l’installation</a:t>
            </a:r>
            <a:endParaRPr lang="fr-FR" sz="2800" spc="300" dirty="0">
              <a:solidFill>
                <a:srgbClr val="FF0000"/>
              </a:solidFill>
              <a:effectLst>
                <a:outerShdw blurRad="38100" dist="38100" dir="2700000" algn="tl">
                  <a:srgbClr val="000000">
                    <a:alpha val="43137"/>
                  </a:srgbClr>
                </a:outerShdw>
              </a:effectLst>
            </a:endParaRPr>
          </a:p>
        </p:txBody>
      </p:sp>
      <p:sp>
        <p:nvSpPr>
          <p:cNvPr id="12" name="ZoneTexte 11"/>
          <p:cNvSpPr txBox="1"/>
          <p:nvPr/>
        </p:nvSpPr>
        <p:spPr>
          <a:xfrm>
            <a:off x="914401" y="0"/>
            <a:ext cx="11031414" cy="954107"/>
          </a:xfrm>
          <a:prstGeom prst="rect">
            <a:avLst/>
          </a:prstGeom>
          <a:noFill/>
        </p:spPr>
        <p:txBody>
          <a:bodyPr wrap="square" rtlCol="0">
            <a:spAutoFit/>
          </a:bodyPr>
          <a:lstStyle/>
          <a:p>
            <a:pPr algn="ctr"/>
            <a:r>
              <a:rPr lang="fr-FR"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Principaux exigences techniques appliqués sur les installations photovoltaïque</a:t>
            </a:r>
            <a:endParaRPr lang="fr-FR"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2" name="Pentagone 1"/>
          <p:cNvSpPr/>
          <p:nvPr/>
        </p:nvSpPr>
        <p:spPr>
          <a:xfrm>
            <a:off x="0" y="1720516"/>
            <a:ext cx="5017168" cy="661737"/>
          </a:xfrm>
          <a:prstGeom prst="homePlate">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000" b="1" spc="300" dirty="0" smtClean="0">
                <a:effectLst>
                  <a:outerShdw blurRad="38100" dist="38100" dir="2700000" algn="tl">
                    <a:srgbClr val="000000">
                      <a:alpha val="43137"/>
                    </a:srgbClr>
                  </a:outerShdw>
                </a:effectLst>
              </a:rPr>
              <a:t>II- Essais et mesures</a:t>
            </a:r>
            <a:endParaRPr lang="fr-FR" sz="2000" b="1" spc="300" dirty="0">
              <a:effectLst>
                <a:outerShdw blurRad="38100" dist="38100" dir="2700000" algn="tl">
                  <a:srgbClr val="000000">
                    <a:alpha val="43137"/>
                  </a:srgbClr>
                </a:outerShdw>
              </a:effectLst>
            </a:endParaRPr>
          </a:p>
        </p:txBody>
      </p:sp>
      <p:sp>
        <p:nvSpPr>
          <p:cNvPr id="7" name="Rectangle 6"/>
          <p:cNvSpPr/>
          <p:nvPr/>
        </p:nvSpPr>
        <p:spPr>
          <a:xfrm>
            <a:off x="303244" y="2703016"/>
            <a:ext cx="5287108" cy="4154984"/>
          </a:xfrm>
          <a:prstGeom prst="rect">
            <a:avLst/>
          </a:prstGeom>
        </p:spPr>
        <p:txBody>
          <a:bodyPr wrap="square">
            <a:spAutoFit/>
          </a:bodyPr>
          <a:lstStyle/>
          <a:p>
            <a:r>
              <a:rPr lang="fr-FR" sz="2400" b="1" dirty="0"/>
              <a:t>doit être réalisé avec un appareil approprié et comparé avec les valeurs prévues</a:t>
            </a:r>
          </a:p>
          <a:p>
            <a:r>
              <a:rPr lang="fr-FR" sz="2400" b="1" dirty="0"/>
              <a:t>selon le dimensionnement de l’installation. Une différence pour faire apparaître un problème au niveau du câblage (panneaux croisés ou  défectueux et également mauvaise répartition dans les chaînes). Les câbles doivent être référencés selon le numéro de chaîne et leurs polarités</a:t>
            </a:r>
          </a:p>
        </p:txBody>
      </p:sp>
      <p:sp>
        <p:nvSpPr>
          <p:cNvPr id="9" name="Rectangle 8"/>
          <p:cNvSpPr/>
          <p:nvPr/>
        </p:nvSpPr>
        <p:spPr>
          <a:xfrm rot="16200000">
            <a:off x="3581706" y="4453784"/>
            <a:ext cx="4689987" cy="222805"/>
          </a:xfrm>
          <a:prstGeom prst="rect">
            <a:avLst/>
          </a:prstGeom>
          <a:gradFill flip="none" rotWithShape="1">
            <a:gsLst>
              <a:gs pos="0">
                <a:schemeClr val="accent1">
                  <a:lumMod val="60000"/>
                  <a:lumOff val="40000"/>
                </a:schemeClr>
              </a:gs>
              <a:gs pos="50000">
                <a:schemeClr val="accent1">
                  <a:tint val="44500"/>
                  <a:satMod val="160000"/>
                </a:schemeClr>
              </a:gs>
              <a:gs pos="100000">
                <a:schemeClr val="accent1">
                  <a:tint val="23500"/>
                  <a:satMod val="160000"/>
                </a:schemeClr>
              </a:gs>
            </a:gsLst>
            <a:path path="circle">
              <a:fillToRect l="100000" t="100000"/>
            </a:path>
            <a:tileRect r="-100000" b="-100000"/>
          </a:gra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1" name="ZoneTexte 10"/>
          <p:cNvSpPr txBox="1"/>
          <p:nvPr/>
        </p:nvSpPr>
        <p:spPr>
          <a:xfrm>
            <a:off x="5017168" y="1783730"/>
            <a:ext cx="6433492" cy="461665"/>
          </a:xfrm>
          <a:prstGeom prst="rect">
            <a:avLst/>
          </a:prstGeom>
          <a:noFill/>
        </p:spPr>
        <p:txBody>
          <a:bodyPr wrap="none" rtlCol="0">
            <a:spAutoFit/>
          </a:bodyPr>
          <a:lstStyle/>
          <a:p>
            <a:r>
              <a:rPr lang="fr-FR" sz="2400" b="1" u="sng" dirty="0" smtClean="0">
                <a:solidFill>
                  <a:schemeClr val="accent1">
                    <a:lumMod val="50000"/>
                  </a:schemeClr>
                </a:solidFill>
                <a:effectLst>
                  <a:outerShdw blurRad="38100" dist="38100" dir="2700000" algn="tl">
                    <a:srgbClr val="000000">
                      <a:alpha val="43137"/>
                    </a:srgbClr>
                  </a:outerShdw>
                </a:effectLst>
              </a:rPr>
              <a:t>B2 : Mesure de polarité de la tension à vide (</a:t>
            </a:r>
            <a:r>
              <a:rPr lang="fr-FR" sz="2400" b="1" u="sng" dirty="0" err="1" smtClean="0">
                <a:solidFill>
                  <a:schemeClr val="accent1">
                    <a:lumMod val="50000"/>
                  </a:schemeClr>
                </a:solidFill>
                <a:effectLst>
                  <a:outerShdw blurRad="38100" dist="38100" dir="2700000" algn="tl">
                    <a:srgbClr val="000000">
                      <a:alpha val="43137"/>
                    </a:srgbClr>
                  </a:outerShdw>
                </a:effectLst>
              </a:rPr>
              <a:t>Voc</a:t>
            </a:r>
            <a:r>
              <a:rPr lang="fr-FR" sz="2400" b="1" u="sng" dirty="0" smtClean="0">
                <a:solidFill>
                  <a:schemeClr val="accent1">
                    <a:lumMod val="50000"/>
                  </a:schemeClr>
                </a:solidFill>
                <a:effectLst>
                  <a:outerShdw blurRad="38100" dist="38100" dir="2700000" algn="tl">
                    <a:srgbClr val="000000">
                      <a:alpha val="43137"/>
                    </a:srgbClr>
                  </a:outerShdw>
                </a:effectLst>
              </a:rPr>
              <a:t>)</a:t>
            </a:r>
            <a:endParaRPr lang="fr-FR" sz="2400" b="1" u="sng" dirty="0">
              <a:solidFill>
                <a:schemeClr val="accent1">
                  <a:lumMod val="50000"/>
                </a:schemeClr>
              </a:solidFill>
              <a:effectLst>
                <a:outerShdw blurRad="38100" dist="38100" dir="2700000" algn="tl">
                  <a:srgbClr val="000000">
                    <a:alpha val="43137"/>
                  </a:srgbClr>
                </a:outerShdw>
              </a:effectLst>
            </a:endParaRPr>
          </a:p>
        </p:txBody>
      </p:sp>
      <p:pic>
        <p:nvPicPr>
          <p:cNvPr id="13" name="Picture 1"/>
          <p:cNvPicPr>
            <a:picLocks noChangeAspect="1" noChangeArrowheads="1"/>
          </p:cNvPicPr>
          <p:nvPr/>
        </p:nvPicPr>
        <p:blipFill>
          <a:blip r:embed="rId2" cstate="print"/>
          <a:srcRect/>
          <a:stretch>
            <a:fillRect/>
          </a:stretch>
        </p:blipFill>
        <p:spPr bwMode="auto">
          <a:xfrm>
            <a:off x="6743923" y="3212474"/>
            <a:ext cx="4706737" cy="2730626"/>
          </a:xfrm>
          <a:prstGeom prst="rect">
            <a:avLst/>
          </a:prstGeom>
          <a:ln>
            <a:noFill/>
          </a:ln>
          <a:effectLst>
            <a:softEdge rad="112500"/>
          </a:effectLst>
        </p:spPr>
      </p:pic>
    </p:spTree>
    <p:extLst>
      <p:ext uri="{BB962C8B-B14F-4D97-AF65-F5344CB8AC3E}">
        <p14:creationId xmlns:p14="http://schemas.microsoft.com/office/powerpoint/2010/main" val="145213254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ZoneTexte 9"/>
          <p:cNvSpPr txBox="1"/>
          <p:nvPr/>
        </p:nvSpPr>
        <p:spPr>
          <a:xfrm>
            <a:off x="0" y="997161"/>
            <a:ext cx="12192000" cy="523220"/>
          </a:xfrm>
          <a:prstGeom prst="rect">
            <a:avLst/>
          </a:prstGeom>
          <a:ln>
            <a:solidFill>
              <a:srgbClr val="FF0000"/>
            </a:solidFill>
          </a:ln>
          <a:effectLst>
            <a:outerShdw blurRad="50800" dist="38100" dir="5400000" algn="t"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fr-FR" sz="2800" spc="300" dirty="0" smtClean="0">
                <a:solidFill>
                  <a:srgbClr val="FF0000"/>
                </a:solidFill>
                <a:effectLst>
                  <a:outerShdw blurRad="38100" dist="38100" dir="2700000" algn="tl">
                    <a:srgbClr val="000000">
                      <a:alpha val="43137"/>
                    </a:srgbClr>
                  </a:outerShdw>
                </a:effectLst>
              </a:rPr>
              <a:t>Les essais de  vérification de l’installation</a:t>
            </a:r>
            <a:endParaRPr lang="fr-FR" sz="2800" spc="300" dirty="0">
              <a:solidFill>
                <a:srgbClr val="FF0000"/>
              </a:solidFill>
              <a:effectLst>
                <a:outerShdw blurRad="38100" dist="38100" dir="2700000" algn="tl">
                  <a:srgbClr val="000000">
                    <a:alpha val="43137"/>
                  </a:srgbClr>
                </a:outerShdw>
              </a:effectLst>
            </a:endParaRPr>
          </a:p>
        </p:txBody>
      </p:sp>
      <p:sp>
        <p:nvSpPr>
          <p:cNvPr id="12" name="ZoneTexte 11"/>
          <p:cNvSpPr txBox="1"/>
          <p:nvPr/>
        </p:nvSpPr>
        <p:spPr>
          <a:xfrm>
            <a:off x="914401" y="0"/>
            <a:ext cx="11031414" cy="954107"/>
          </a:xfrm>
          <a:prstGeom prst="rect">
            <a:avLst/>
          </a:prstGeom>
          <a:noFill/>
        </p:spPr>
        <p:txBody>
          <a:bodyPr wrap="square" rtlCol="0">
            <a:spAutoFit/>
          </a:bodyPr>
          <a:lstStyle/>
          <a:p>
            <a:pPr algn="ctr"/>
            <a:r>
              <a:rPr lang="fr-FR"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Principaux exigences techniques appliqués sur les installations photovoltaïque</a:t>
            </a:r>
            <a:endParaRPr lang="fr-FR"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2" name="Pentagone 1"/>
          <p:cNvSpPr/>
          <p:nvPr/>
        </p:nvSpPr>
        <p:spPr>
          <a:xfrm>
            <a:off x="0" y="1720516"/>
            <a:ext cx="5017168" cy="661737"/>
          </a:xfrm>
          <a:prstGeom prst="homePlate">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000" b="1" spc="300" dirty="0" smtClean="0">
                <a:effectLst>
                  <a:outerShdw blurRad="38100" dist="38100" dir="2700000" algn="tl">
                    <a:srgbClr val="000000">
                      <a:alpha val="43137"/>
                    </a:srgbClr>
                  </a:outerShdw>
                </a:effectLst>
              </a:rPr>
              <a:t>II- Essais et mesures</a:t>
            </a:r>
            <a:endParaRPr lang="fr-FR" sz="2000" b="1" spc="300" dirty="0">
              <a:effectLst>
                <a:outerShdw blurRad="38100" dist="38100" dir="2700000" algn="tl">
                  <a:srgbClr val="000000">
                    <a:alpha val="43137"/>
                  </a:srgbClr>
                </a:outerShdw>
              </a:effectLst>
            </a:endParaRPr>
          </a:p>
        </p:txBody>
      </p:sp>
      <p:sp>
        <p:nvSpPr>
          <p:cNvPr id="7" name="Rectangle 6"/>
          <p:cNvSpPr/>
          <p:nvPr/>
        </p:nvSpPr>
        <p:spPr>
          <a:xfrm>
            <a:off x="303244" y="2703016"/>
            <a:ext cx="5287108" cy="3046988"/>
          </a:xfrm>
          <a:prstGeom prst="rect">
            <a:avLst/>
          </a:prstGeom>
        </p:spPr>
        <p:txBody>
          <a:bodyPr wrap="square">
            <a:spAutoFit/>
          </a:bodyPr>
          <a:lstStyle/>
          <a:p>
            <a:r>
              <a:rPr lang="fr-FR" sz="2400" b="1" dirty="0"/>
              <a:t>doit être réalisé lors d’un éclairement stable et permet de détecter des anomalies au</a:t>
            </a:r>
          </a:p>
          <a:p>
            <a:r>
              <a:rPr lang="fr-FR" sz="2400" b="1" dirty="0"/>
              <a:t>niveau du câblage et de la connectique. Pour la mesure du courant de service, une</a:t>
            </a:r>
          </a:p>
          <a:p>
            <a:r>
              <a:rPr lang="fr-FR" sz="2400" b="1" dirty="0"/>
              <a:t>pince ampère-métrique appropriée suffit.</a:t>
            </a:r>
          </a:p>
        </p:txBody>
      </p:sp>
      <p:sp>
        <p:nvSpPr>
          <p:cNvPr id="9" name="Rectangle 8"/>
          <p:cNvSpPr/>
          <p:nvPr/>
        </p:nvSpPr>
        <p:spPr>
          <a:xfrm rot="16200000">
            <a:off x="3581706" y="4453784"/>
            <a:ext cx="4689987" cy="222805"/>
          </a:xfrm>
          <a:prstGeom prst="rect">
            <a:avLst/>
          </a:prstGeom>
          <a:gradFill flip="none" rotWithShape="1">
            <a:gsLst>
              <a:gs pos="0">
                <a:schemeClr val="accent1">
                  <a:lumMod val="60000"/>
                  <a:lumOff val="40000"/>
                </a:schemeClr>
              </a:gs>
              <a:gs pos="50000">
                <a:schemeClr val="accent1">
                  <a:tint val="44500"/>
                  <a:satMod val="160000"/>
                </a:schemeClr>
              </a:gs>
              <a:gs pos="100000">
                <a:schemeClr val="accent1">
                  <a:tint val="23500"/>
                  <a:satMod val="160000"/>
                </a:schemeClr>
              </a:gs>
            </a:gsLst>
            <a:path path="circle">
              <a:fillToRect l="100000" t="100000"/>
            </a:path>
            <a:tileRect r="-100000" b="-100000"/>
          </a:gra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1" name="ZoneTexte 10"/>
          <p:cNvSpPr txBox="1"/>
          <p:nvPr/>
        </p:nvSpPr>
        <p:spPr>
          <a:xfrm>
            <a:off x="5017168" y="1783730"/>
            <a:ext cx="4513736" cy="461665"/>
          </a:xfrm>
          <a:prstGeom prst="rect">
            <a:avLst/>
          </a:prstGeom>
          <a:noFill/>
        </p:spPr>
        <p:txBody>
          <a:bodyPr wrap="none" rtlCol="0">
            <a:spAutoFit/>
          </a:bodyPr>
          <a:lstStyle/>
          <a:p>
            <a:r>
              <a:rPr lang="fr-FR" sz="2400" b="1" u="sng" dirty="0" smtClean="0">
                <a:solidFill>
                  <a:schemeClr val="accent1">
                    <a:lumMod val="50000"/>
                  </a:schemeClr>
                </a:solidFill>
                <a:effectLst>
                  <a:outerShdw blurRad="38100" dist="38100" dir="2700000" algn="tl">
                    <a:srgbClr val="000000">
                      <a:alpha val="43137"/>
                    </a:srgbClr>
                  </a:outerShdw>
                </a:effectLst>
              </a:rPr>
              <a:t>B3 </a:t>
            </a:r>
            <a:r>
              <a:rPr lang="fr-FR" sz="2400" b="1" u="sng" dirty="0">
                <a:solidFill>
                  <a:schemeClr val="accent1">
                    <a:lumMod val="50000"/>
                  </a:schemeClr>
                </a:solidFill>
                <a:effectLst>
                  <a:outerShdw blurRad="38100" dist="38100" dir="2700000" algn="tl">
                    <a:srgbClr val="000000">
                      <a:alpha val="43137"/>
                    </a:srgbClr>
                  </a:outerShdw>
                </a:effectLst>
              </a:rPr>
              <a:t>: Mesure du courant de </a:t>
            </a:r>
            <a:r>
              <a:rPr lang="fr-FR" sz="2400" b="1" u="sng" dirty="0" smtClean="0">
                <a:solidFill>
                  <a:schemeClr val="accent1">
                    <a:lumMod val="50000"/>
                  </a:schemeClr>
                </a:solidFill>
                <a:effectLst>
                  <a:outerShdw blurRad="38100" dist="38100" dir="2700000" algn="tl">
                    <a:srgbClr val="000000">
                      <a:alpha val="43137"/>
                    </a:srgbClr>
                  </a:outerShdw>
                </a:effectLst>
              </a:rPr>
              <a:t>service</a:t>
            </a:r>
            <a:endParaRPr lang="fr-FR" sz="2400" b="1" u="sng" dirty="0">
              <a:solidFill>
                <a:schemeClr val="accent1">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44027378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ZoneTexte 9"/>
          <p:cNvSpPr txBox="1"/>
          <p:nvPr/>
        </p:nvSpPr>
        <p:spPr>
          <a:xfrm>
            <a:off x="0" y="997161"/>
            <a:ext cx="12192000" cy="523220"/>
          </a:xfrm>
          <a:prstGeom prst="rect">
            <a:avLst/>
          </a:prstGeom>
          <a:ln>
            <a:solidFill>
              <a:srgbClr val="FF0000"/>
            </a:solidFill>
          </a:ln>
          <a:effectLst>
            <a:outerShdw blurRad="50800" dist="38100" dir="5400000" algn="t"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fr-FR" sz="2800" spc="300" dirty="0" smtClean="0">
                <a:solidFill>
                  <a:srgbClr val="FF0000"/>
                </a:solidFill>
                <a:effectLst>
                  <a:outerShdw blurRad="38100" dist="38100" dir="2700000" algn="tl">
                    <a:srgbClr val="000000">
                      <a:alpha val="43137"/>
                    </a:srgbClr>
                  </a:outerShdw>
                </a:effectLst>
              </a:rPr>
              <a:t>Les essais de  vérification de l’installation</a:t>
            </a:r>
            <a:endParaRPr lang="fr-FR" sz="2800" spc="300" dirty="0">
              <a:solidFill>
                <a:srgbClr val="FF0000"/>
              </a:solidFill>
              <a:effectLst>
                <a:outerShdw blurRad="38100" dist="38100" dir="2700000" algn="tl">
                  <a:srgbClr val="000000">
                    <a:alpha val="43137"/>
                  </a:srgbClr>
                </a:outerShdw>
              </a:effectLst>
            </a:endParaRPr>
          </a:p>
        </p:txBody>
      </p:sp>
      <p:sp>
        <p:nvSpPr>
          <p:cNvPr id="12" name="ZoneTexte 11"/>
          <p:cNvSpPr txBox="1"/>
          <p:nvPr/>
        </p:nvSpPr>
        <p:spPr>
          <a:xfrm>
            <a:off x="914401" y="0"/>
            <a:ext cx="11031414" cy="954107"/>
          </a:xfrm>
          <a:prstGeom prst="rect">
            <a:avLst/>
          </a:prstGeom>
          <a:noFill/>
        </p:spPr>
        <p:txBody>
          <a:bodyPr wrap="square" rtlCol="0">
            <a:spAutoFit/>
          </a:bodyPr>
          <a:lstStyle/>
          <a:p>
            <a:pPr algn="ctr"/>
            <a:r>
              <a:rPr lang="fr-FR"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Principaux exigences techniques appliqués sur les installations photovoltaïque</a:t>
            </a:r>
            <a:endParaRPr lang="fr-FR"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2" name="Pentagone 1"/>
          <p:cNvSpPr/>
          <p:nvPr/>
        </p:nvSpPr>
        <p:spPr>
          <a:xfrm>
            <a:off x="0" y="1720516"/>
            <a:ext cx="5017168" cy="661737"/>
          </a:xfrm>
          <a:prstGeom prst="homePlate">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000" b="1" spc="300" dirty="0" smtClean="0">
                <a:effectLst>
                  <a:outerShdw blurRad="38100" dist="38100" dir="2700000" algn="tl">
                    <a:srgbClr val="000000">
                      <a:alpha val="43137"/>
                    </a:srgbClr>
                  </a:outerShdw>
                </a:effectLst>
              </a:rPr>
              <a:t>II- Essais et mesures</a:t>
            </a:r>
            <a:endParaRPr lang="fr-FR" sz="2000" b="1" spc="300" dirty="0">
              <a:effectLst>
                <a:outerShdw blurRad="38100" dist="38100" dir="2700000" algn="tl">
                  <a:srgbClr val="000000">
                    <a:alpha val="43137"/>
                  </a:srgbClr>
                </a:outerShdw>
              </a:effectLst>
            </a:endParaRPr>
          </a:p>
        </p:txBody>
      </p:sp>
      <p:sp>
        <p:nvSpPr>
          <p:cNvPr id="7" name="Rectangle 6"/>
          <p:cNvSpPr/>
          <p:nvPr/>
        </p:nvSpPr>
        <p:spPr>
          <a:xfrm>
            <a:off x="0" y="2703016"/>
            <a:ext cx="5815296" cy="4154984"/>
          </a:xfrm>
          <a:prstGeom prst="rect">
            <a:avLst/>
          </a:prstGeom>
        </p:spPr>
        <p:txBody>
          <a:bodyPr wrap="square">
            <a:spAutoFit/>
          </a:bodyPr>
          <a:lstStyle/>
          <a:p>
            <a:pPr marL="342900" indent="-342900">
              <a:buFontTx/>
              <a:buChar char="-"/>
            </a:pPr>
            <a:r>
              <a:rPr lang="fr-FR" sz="2400" b="1" dirty="0"/>
              <a:t>les conducteurs sont normalement isolés entre eux.</a:t>
            </a:r>
          </a:p>
          <a:p>
            <a:pPr marL="342900" indent="-342900">
              <a:buFontTx/>
              <a:buChar char="-"/>
            </a:pPr>
            <a:r>
              <a:rPr lang="fr-FR" sz="2400" b="1" dirty="0"/>
              <a:t> Lorsque la qualité des isolants s’altère, des courants de fuite peuvent apparaître entre les conducteurs. </a:t>
            </a:r>
          </a:p>
          <a:p>
            <a:pPr marL="342900" indent="-342900">
              <a:buFontTx/>
              <a:buChar char="-"/>
            </a:pPr>
            <a:r>
              <a:rPr lang="fr-FR" sz="2400" b="1" dirty="0"/>
              <a:t>Ces défauts peuvent avoir des conséquences graves d’une part pour les personnes avec le risque de choc électrique, d’autre part pour les biens avec le risque de court-circuit pouvant induire un incendie. </a:t>
            </a:r>
          </a:p>
        </p:txBody>
      </p:sp>
      <p:sp>
        <p:nvSpPr>
          <p:cNvPr id="9" name="Rectangle 8"/>
          <p:cNvSpPr/>
          <p:nvPr/>
        </p:nvSpPr>
        <p:spPr>
          <a:xfrm rot="16200000">
            <a:off x="3581706" y="4453784"/>
            <a:ext cx="4689987" cy="222805"/>
          </a:xfrm>
          <a:prstGeom prst="rect">
            <a:avLst/>
          </a:prstGeom>
          <a:gradFill flip="none" rotWithShape="1">
            <a:gsLst>
              <a:gs pos="0">
                <a:schemeClr val="accent1">
                  <a:lumMod val="60000"/>
                  <a:lumOff val="40000"/>
                </a:schemeClr>
              </a:gs>
              <a:gs pos="50000">
                <a:schemeClr val="accent1">
                  <a:tint val="44500"/>
                  <a:satMod val="160000"/>
                </a:schemeClr>
              </a:gs>
              <a:gs pos="100000">
                <a:schemeClr val="accent1">
                  <a:tint val="23500"/>
                  <a:satMod val="160000"/>
                </a:schemeClr>
              </a:gs>
            </a:gsLst>
            <a:path path="circle">
              <a:fillToRect l="100000" t="100000"/>
            </a:path>
            <a:tileRect r="-100000" b="-100000"/>
          </a:gra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1" name="ZoneTexte 10"/>
          <p:cNvSpPr txBox="1"/>
          <p:nvPr/>
        </p:nvSpPr>
        <p:spPr>
          <a:xfrm>
            <a:off x="5017168" y="1783730"/>
            <a:ext cx="5273880" cy="461665"/>
          </a:xfrm>
          <a:prstGeom prst="rect">
            <a:avLst/>
          </a:prstGeom>
          <a:noFill/>
        </p:spPr>
        <p:txBody>
          <a:bodyPr wrap="none" rtlCol="0">
            <a:spAutoFit/>
          </a:bodyPr>
          <a:lstStyle/>
          <a:p>
            <a:r>
              <a:rPr lang="fr-FR" sz="2400" b="1" u="sng" dirty="0">
                <a:solidFill>
                  <a:schemeClr val="accent1">
                    <a:lumMod val="50000"/>
                  </a:schemeClr>
                </a:solidFill>
                <a:effectLst>
                  <a:outerShdw blurRad="38100" dist="38100" dir="2700000" algn="tl">
                    <a:srgbClr val="000000">
                      <a:alpha val="43137"/>
                    </a:srgbClr>
                  </a:outerShdw>
                </a:effectLst>
              </a:rPr>
              <a:t>B4 : Mesure de l’isolement du circuit DC</a:t>
            </a:r>
            <a:endParaRPr lang="fr-FR" sz="2400" b="1" u="sng" dirty="0">
              <a:solidFill>
                <a:schemeClr val="accent1">
                  <a:lumMod val="50000"/>
                </a:schemeClr>
              </a:solidFill>
              <a:effectLst>
                <a:outerShdw blurRad="38100" dist="38100" dir="2700000" algn="tl">
                  <a:srgbClr val="000000">
                    <a:alpha val="43137"/>
                  </a:srgbClr>
                </a:outerShdw>
              </a:effectLst>
            </a:endParaRPr>
          </a:p>
        </p:txBody>
      </p:sp>
      <p:pic>
        <p:nvPicPr>
          <p:cNvPr id="8" name="Picture 1"/>
          <p:cNvPicPr>
            <a:picLocks noChangeAspect="1" noChangeArrowheads="1"/>
          </p:cNvPicPr>
          <p:nvPr/>
        </p:nvPicPr>
        <p:blipFill>
          <a:blip r:embed="rId2" cstate="print"/>
          <a:srcRect/>
          <a:stretch>
            <a:fillRect/>
          </a:stretch>
        </p:blipFill>
        <p:spPr bwMode="auto">
          <a:xfrm>
            <a:off x="8586975" y="2210751"/>
            <a:ext cx="2553697" cy="2273545"/>
          </a:xfrm>
          <a:prstGeom prst="rect">
            <a:avLst/>
          </a:prstGeom>
          <a:ln>
            <a:noFill/>
          </a:ln>
          <a:effectLst>
            <a:softEdge rad="112500"/>
          </a:effectLst>
        </p:spPr>
      </p:pic>
      <p:pic>
        <p:nvPicPr>
          <p:cNvPr id="13" name="Image 12" descr="20151009_114145_resized.jpg"/>
          <p:cNvPicPr>
            <a:picLocks noChangeAspect="1"/>
          </p:cNvPicPr>
          <p:nvPr/>
        </p:nvPicPr>
        <p:blipFill>
          <a:blip r:embed="rId3" cstate="print"/>
          <a:stretch>
            <a:fillRect/>
          </a:stretch>
        </p:blipFill>
        <p:spPr>
          <a:xfrm>
            <a:off x="6390322" y="2245395"/>
            <a:ext cx="1506638" cy="2129200"/>
          </a:xfrm>
          <a:prstGeom prst="rect">
            <a:avLst/>
          </a:prstGeom>
          <a:ln>
            <a:noFill/>
          </a:ln>
          <a:effectLst>
            <a:softEdge rad="112500"/>
          </a:effectLst>
        </p:spPr>
      </p:pic>
      <p:pic>
        <p:nvPicPr>
          <p:cNvPr id="14" name="Image 13"/>
          <p:cNvPicPr>
            <a:picLocks noChangeAspect="1"/>
          </p:cNvPicPr>
          <p:nvPr/>
        </p:nvPicPr>
        <p:blipFill rotWithShape="1">
          <a:blip r:embed="rId4" cstate="print">
            <a:extLst>
              <a:ext uri="{28A0092B-C50C-407E-A947-70E740481C1C}">
                <a14:useLocalDpi xmlns:a14="http://schemas.microsoft.com/office/drawing/2010/main" val="0"/>
              </a:ext>
            </a:extLst>
          </a:blip>
          <a:srcRect l="11442" t="48931" r="8978" b="37962"/>
          <a:stretch/>
        </p:blipFill>
        <p:spPr>
          <a:xfrm>
            <a:off x="5926699" y="4372774"/>
            <a:ext cx="6142474" cy="160378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373798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80">
                                          <p:stCondLst>
                                            <p:cond delay="0"/>
                                          </p:stCondLst>
                                        </p:cTn>
                                        <p:tgtEl>
                                          <p:spTgt spid="14"/>
                                        </p:tgtEl>
                                      </p:cBhvr>
                                    </p:animEffect>
                                    <p:anim calcmode="lin" valueType="num">
                                      <p:cBhvr>
                                        <p:cTn id="8" dur="182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4"/>
                                        </p:tgtEl>
                                        <p:attrNameLst>
                                          <p:attrName>ppt_y</p:attrName>
                                        </p:attrNameLst>
                                      </p:cBhvr>
                                      <p:tavLst>
                                        <p:tav tm="0" fmla="#ppt_y-sin(pi*$)/81">
                                          <p:val>
                                            <p:fltVal val="0"/>
                                          </p:val>
                                        </p:tav>
                                        <p:tav tm="100000">
                                          <p:val>
                                            <p:fltVal val="1"/>
                                          </p:val>
                                        </p:tav>
                                      </p:tavLst>
                                    </p:anim>
                                    <p:animScale>
                                      <p:cBhvr>
                                        <p:cTn id="13" dur="26">
                                          <p:stCondLst>
                                            <p:cond delay="650"/>
                                          </p:stCondLst>
                                        </p:cTn>
                                        <p:tgtEl>
                                          <p:spTgt spid="14"/>
                                        </p:tgtEl>
                                      </p:cBhvr>
                                      <p:to x="100000" y="60000"/>
                                    </p:animScale>
                                    <p:animScale>
                                      <p:cBhvr>
                                        <p:cTn id="14" dur="166" decel="50000">
                                          <p:stCondLst>
                                            <p:cond delay="676"/>
                                          </p:stCondLst>
                                        </p:cTn>
                                        <p:tgtEl>
                                          <p:spTgt spid="14"/>
                                        </p:tgtEl>
                                      </p:cBhvr>
                                      <p:to x="100000" y="100000"/>
                                    </p:animScale>
                                    <p:animScale>
                                      <p:cBhvr>
                                        <p:cTn id="15" dur="26">
                                          <p:stCondLst>
                                            <p:cond delay="1312"/>
                                          </p:stCondLst>
                                        </p:cTn>
                                        <p:tgtEl>
                                          <p:spTgt spid="14"/>
                                        </p:tgtEl>
                                      </p:cBhvr>
                                      <p:to x="100000" y="80000"/>
                                    </p:animScale>
                                    <p:animScale>
                                      <p:cBhvr>
                                        <p:cTn id="16" dur="166" decel="50000">
                                          <p:stCondLst>
                                            <p:cond delay="1338"/>
                                          </p:stCondLst>
                                        </p:cTn>
                                        <p:tgtEl>
                                          <p:spTgt spid="14"/>
                                        </p:tgtEl>
                                      </p:cBhvr>
                                      <p:to x="100000" y="100000"/>
                                    </p:animScale>
                                    <p:animScale>
                                      <p:cBhvr>
                                        <p:cTn id="17" dur="26">
                                          <p:stCondLst>
                                            <p:cond delay="1642"/>
                                          </p:stCondLst>
                                        </p:cTn>
                                        <p:tgtEl>
                                          <p:spTgt spid="14"/>
                                        </p:tgtEl>
                                      </p:cBhvr>
                                      <p:to x="100000" y="90000"/>
                                    </p:animScale>
                                    <p:animScale>
                                      <p:cBhvr>
                                        <p:cTn id="18" dur="166" decel="50000">
                                          <p:stCondLst>
                                            <p:cond delay="1668"/>
                                          </p:stCondLst>
                                        </p:cTn>
                                        <p:tgtEl>
                                          <p:spTgt spid="14"/>
                                        </p:tgtEl>
                                      </p:cBhvr>
                                      <p:to x="100000" y="100000"/>
                                    </p:animScale>
                                    <p:animScale>
                                      <p:cBhvr>
                                        <p:cTn id="19" dur="26">
                                          <p:stCondLst>
                                            <p:cond delay="1808"/>
                                          </p:stCondLst>
                                        </p:cTn>
                                        <p:tgtEl>
                                          <p:spTgt spid="14"/>
                                        </p:tgtEl>
                                      </p:cBhvr>
                                      <p:to x="100000" y="95000"/>
                                    </p:animScale>
                                    <p:animScale>
                                      <p:cBhvr>
                                        <p:cTn id="20" dur="166" decel="50000">
                                          <p:stCondLst>
                                            <p:cond delay="1834"/>
                                          </p:stCondLst>
                                        </p:cTn>
                                        <p:tgtEl>
                                          <p:spTgt spid="1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ZoneTexte 9"/>
          <p:cNvSpPr txBox="1"/>
          <p:nvPr/>
        </p:nvSpPr>
        <p:spPr>
          <a:xfrm>
            <a:off x="0" y="997161"/>
            <a:ext cx="12192000" cy="523220"/>
          </a:xfrm>
          <a:prstGeom prst="rect">
            <a:avLst/>
          </a:prstGeom>
          <a:ln>
            <a:solidFill>
              <a:srgbClr val="FF0000"/>
            </a:solidFill>
          </a:ln>
          <a:effectLst>
            <a:outerShdw blurRad="50800" dist="38100" dir="5400000" algn="t"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fr-FR" sz="2800" spc="300" dirty="0" smtClean="0">
                <a:solidFill>
                  <a:srgbClr val="FF0000"/>
                </a:solidFill>
                <a:effectLst>
                  <a:outerShdw blurRad="38100" dist="38100" dir="2700000" algn="tl">
                    <a:srgbClr val="000000">
                      <a:alpha val="43137"/>
                    </a:srgbClr>
                  </a:outerShdw>
                </a:effectLst>
              </a:rPr>
              <a:t>Les essais de  vérification de l’installation</a:t>
            </a:r>
            <a:endParaRPr lang="fr-FR" sz="2800" spc="300" dirty="0">
              <a:solidFill>
                <a:srgbClr val="FF0000"/>
              </a:solidFill>
              <a:effectLst>
                <a:outerShdw blurRad="38100" dist="38100" dir="2700000" algn="tl">
                  <a:srgbClr val="000000">
                    <a:alpha val="43137"/>
                  </a:srgbClr>
                </a:outerShdw>
              </a:effectLst>
            </a:endParaRPr>
          </a:p>
        </p:txBody>
      </p:sp>
      <p:sp>
        <p:nvSpPr>
          <p:cNvPr id="12" name="ZoneTexte 11"/>
          <p:cNvSpPr txBox="1"/>
          <p:nvPr/>
        </p:nvSpPr>
        <p:spPr>
          <a:xfrm>
            <a:off x="914401" y="0"/>
            <a:ext cx="11031414" cy="954107"/>
          </a:xfrm>
          <a:prstGeom prst="rect">
            <a:avLst/>
          </a:prstGeom>
          <a:noFill/>
        </p:spPr>
        <p:txBody>
          <a:bodyPr wrap="square" rtlCol="0">
            <a:spAutoFit/>
          </a:bodyPr>
          <a:lstStyle/>
          <a:p>
            <a:pPr algn="ctr"/>
            <a:r>
              <a:rPr lang="fr-FR"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Principaux exigences techniques appliqués sur les installations photovoltaïque</a:t>
            </a:r>
            <a:endParaRPr lang="fr-FR"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2" name="Pentagone 1"/>
          <p:cNvSpPr/>
          <p:nvPr/>
        </p:nvSpPr>
        <p:spPr>
          <a:xfrm>
            <a:off x="0" y="1720516"/>
            <a:ext cx="5017168" cy="661737"/>
          </a:xfrm>
          <a:prstGeom prst="homePlate">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000" b="1" spc="300" dirty="0" smtClean="0">
                <a:effectLst>
                  <a:outerShdw blurRad="38100" dist="38100" dir="2700000" algn="tl">
                    <a:srgbClr val="000000">
                      <a:alpha val="43137"/>
                    </a:srgbClr>
                  </a:outerShdw>
                </a:effectLst>
              </a:rPr>
              <a:t>II- Essais et mesures</a:t>
            </a:r>
            <a:endParaRPr lang="fr-FR" sz="2000" b="1" spc="300" dirty="0">
              <a:effectLst>
                <a:outerShdw blurRad="38100" dist="38100" dir="2700000" algn="tl">
                  <a:srgbClr val="000000">
                    <a:alpha val="43137"/>
                  </a:srgbClr>
                </a:outerShdw>
              </a:effectLst>
            </a:endParaRPr>
          </a:p>
        </p:txBody>
      </p:sp>
      <p:sp>
        <p:nvSpPr>
          <p:cNvPr id="11" name="ZoneTexte 10"/>
          <p:cNvSpPr txBox="1"/>
          <p:nvPr/>
        </p:nvSpPr>
        <p:spPr>
          <a:xfrm>
            <a:off x="5017168" y="1720516"/>
            <a:ext cx="6611105" cy="830997"/>
          </a:xfrm>
          <a:prstGeom prst="rect">
            <a:avLst/>
          </a:prstGeom>
          <a:noFill/>
        </p:spPr>
        <p:txBody>
          <a:bodyPr wrap="none" rtlCol="0">
            <a:spAutoFit/>
          </a:bodyPr>
          <a:lstStyle/>
          <a:p>
            <a:r>
              <a:rPr lang="fr-FR" sz="2400" b="1" u="sng" dirty="0">
                <a:solidFill>
                  <a:schemeClr val="accent1">
                    <a:lumMod val="50000"/>
                  </a:schemeClr>
                </a:solidFill>
                <a:effectLst>
                  <a:outerShdw blurRad="38100" dist="38100" dir="2700000" algn="tl">
                    <a:srgbClr val="000000">
                      <a:alpha val="43137"/>
                    </a:srgbClr>
                  </a:outerShdw>
                </a:effectLst>
              </a:rPr>
              <a:t>B5 : Essai fonctionnel des appareils de commande</a:t>
            </a:r>
            <a:r>
              <a:rPr lang="fr-FR" sz="2400" b="1" u="sng" dirty="0" smtClean="0">
                <a:solidFill>
                  <a:schemeClr val="accent1">
                    <a:lumMod val="50000"/>
                  </a:schemeClr>
                </a:solidFill>
                <a:effectLst>
                  <a:outerShdw blurRad="38100" dist="38100" dir="2700000" algn="tl">
                    <a:srgbClr val="000000">
                      <a:alpha val="43137"/>
                    </a:srgbClr>
                  </a:outerShdw>
                </a:effectLst>
              </a:rPr>
              <a:t>,</a:t>
            </a:r>
          </a:p>
          <a:p>
            <a:r>
              <a:rPr lang="fr-FR" sz="2400" b="1" u="sng" dirty="0" smtClean="0">
                <a:solidFill>
                  <a:schemeClr val="accent1">
                    <a:lumMod val="50000"/>
                  </a:schemeClr>
                </a:solidFill>
                <a:effectLst>
                  <a:outerShdw blurRad="38100" dist="38100" dir="2700000" algn="tl">
                    <a:srgbClr val="000000">
                      <a:alpha val="43137"/>
                    </a:srgbClr>
                  </a:outerShdw>
                </a:effectLst>
              </a:rPr>
              <a:t> </a:t>
            </a:r>
            <a:r>
              <a:rPr lang="fr-FR" sz="2400" b="1" u="sng" dirty="0">
                <a:solidFill>
                  <a:schemeClr val="accent1">
                    <a:lumMod val="50000"/>
                  </a:schemeClr>
                </a:solidFill>
                <a:effectLst>
                  <a:outerShdw blurRad="38100" dist="38100" dir="2700000" algn="tl">
                    <a:srgbClr val="000000">
                      <a:alpha val="43137"/>
                    </a:srgbClr>
                  </a:outerShdw>
                </a:effectLst>
              </a:rPr>
              <a:t>de coupure et de protection </a:t>
            </a:r>
            <a:endParaRPr lang="fr-FR" sz="2400" b="1" u="sng" dirty="0">
              <a:solidFill>
                <a:schemeClr val="accent1">
                  <a:lumMod val="50000"/>
                </a:schemeClr>
              </a:solidFill>
              <a:effectLst>
                <a:outerShdw blurRad="38100" dist="38100" dir="2700000" algn="tl">
                  <a:srgbClr val="000000">
                    <a:alpha val="43137"/>
                  </a:srgbClr>
                </a:outerShdw>
              </a:effectLst>
            </a:endParaRPr>
          </a:p>
        </p:txBody>
      </p:sp>
      <p:sp>
        <p:nvSpPr>
          <p:cNvPr id="15" name="Rectangle 14"/>
          <p:cNvSpPr/>
          <p:nvPr/>
        </p:nvSpPr>
        <p:spPr>
          <a:xfrm>
            <a:off x="805110" y="2878803"/>
            <a:ext cx="10252669" cy="1938992"/>
          </a:xfrm>
          <a:prstGeom prst="rect">
            <a:avLst/>
          </a:prstGeom>
        </p:spPr>
        <p:txBody>
          <a:bodyPr wrap="square">
            <a:spAutoFit/>
          </a:bodyPr>
          <a:lstStyle/>
          <a:p>
            <a:r>
              <a:rPr lang="fr-FR" sz="2400" b="1" dirty="0" smtClean="0"/>
              <a:t>les appareillages de connexion et les autres appareillages doivent être soumis à</a:t>
            </a:r>
          </a:p>
          <a:p>
            <a:r>
              <a:rPr lang="fr-FR" sz="2400" b="1" dirty="0" smtClean="0"/>
              <a:t>l’essai pour s’assurer de leur fonctionnement correct et qu’ils sont montés et</a:t>
            </a:r>
          </a:p>
          <a:p>
            <a:r>
              <a:rPr lang="fr-FR" sz="2400" b="1" dirty="0" smtClean="0"/>
              <a:t>connectés de manière correcte - les onduleurs doivent être vérifiés selon la méthode du fabriquant, pour contrôler leur fonctionnement - un essai de perte de réseau doit être réalisé</a:t>
            </a:r>
          </a:p>
        </p:txBody>
      </p:sp>
    </p:spTree>
    <p:extLst>
      <p:ext uri="{BB962C8B-B14F-4D97-AF65-F5344CB8AC3E}">
        <p14:creationId xmlns:p14="http://schemas.microsoft.com/office/powerpoint/2010/main" val="331565568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ZoneTexte 9"/>
          <p:cNvSpPr txBox="1"/>
          <p:nvPr/>
        </p:nvSpPr>
        <p:spPr>
          <a:xfrm>
            <a:off x="0" y="997161"/>
            <a:ext cx="12192000" cy="523220"/>
          </a:xfrm>
          <a:prstGeom prst="rect">
            <a:avLst/>
          </a:prstGeom>
          <a:ln>
            <a:solidFill>
              <a:srgbClr val="FF0000"/>
            </a:solidFill>
          </a:ln>
          <a:effectLst>
            <a:outerShdw blurRad="50800" dist="38100" dir="5400000" algn="t"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fr-FR" sz="2800" spc="300" dirty="0" smtClean="0">
                <a:solidFill>
                  <a:srgbClr val="FF0000"/>
                </a:solidFill>
                <a:effectLst>
                  <a:outerShdw blurRad="38100" dist="38100" dir="2700000" algn="tl">
                    <a:srgbClr val="000000">
                      <a:alpha val="43137"/>
                    </a:srgbClr>
                  </a:outerShdw>
                </a:effectLst>
              </a:rPr>
              <a:t>Les essais de  vérification de l’installation</a:t>
            </a:r>
            <a:endParaRPr lang="fr-FR" sz="2800" spc="300" dirty="0">
              <a:solidFill>
                <a:srgbClr val="FF0000"/>
              </a:solidFill>
              <a:effectLst>
                <a:outerShdw blurRad="38100" dist="38100" dir="2700000" algn="tl">
                  <a:srgbClr val="000000">
                    <a:alpha val="43137"/>
                  </a:srgbClr>
                </a:outerShdw>
              </a:effectLst>
            </a:endParaRPr>
          </a:p>
        </p:txBody>
      </p:sp>
      <p:sp>
        <p:nvSpPr>
          <p:cNvPr id="12" name="ZoneTexte 11"/>
          <p:cNvSpPr txBox="1"/>
          <p:nvPr/>
        </p:nvSpPr>
        <p:spPr>
          <a:xfrm>
            <a:off x="914401" y="0"/>
            <a:ext cx="11031414" cy="954107"/>
          </a:xfrm>
          <a:prstGeom prst="rect">
            <a:avLst/>
          </a:prstGeom>
          <a:noFill/>
        </p:spPr>
        <p:txBody>
          <a:bodyPr wrap="square" rtlCol="0">
            <a:spAutoFit/>
          </a:bodyPr>
          <a:lstStyle/>
          <a:p>
            <a:pPr algn="ctr"/>
            <a:r>
              <a:rPr lang="fr-FR"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Principaux exigences techniques appliqués sur les installations photovoltaïque</a:t>
            </a:r>
            <a:endParaRPr lang="fr-FR"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2" name="Pentagone 1"/>
          <p:cNvSpPr/>
          <p:nvPr/>
        </p:nvSpPr>
        <p:spPr>
          <a:xfrm>
            <a:off x="0" y="1720516"/>
            <a:ext cx="5017168" cy="661737"/>
          </a:xfrm>
          <a:prstGeom prst="homePlate">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000" b="1" spc="300" dirty="0" smtClean="0">
                <a:effectLst>
                  <a:outerShdw blurRad="38100" dist="38100" dir="2700000" algn="tl">
                    <a:srgbClr val="000000">
                      <a:alpha val="43137"/>
                    </a:srgbClr>
                  </a:outerShdw>
                </a:effectLst>
              </a:rPr>
              <a:t>II- Essais et mesures</a:t>
            </a:r>
            <a:endParaRPr lang="fr-FR" sz="2000" b="1" spc="300" dirty="0">
              <a:effectLst>
                <a:outerShdw blurRad="38100" dist="38100" dir="2700000" algn="tl">
                  <a:srgbClr val="000000">
                    <a:alpha val="43137"/>
                  </a:srgbClr>
                </a:outerShdw>
              </a:effectLst>
            </a:endParaRPr>
          </a:p>
        </p:txBody>
      </p:sp>
      <p:sp>
        <p:nvSpPr>
          <p:cNvPr id="11" name="ZoneTexte 10"/>
          <p:cNvSpPr txBox="1"/>
          <p:nvPr/>
        </p:nvSpPr>
        <p:spPr>
          <a:xfrm>
            <a:off x="5017168" y="1720516"/>
            <a:ext cx="6839821" cy="461665"/>
          </a:xfrm>
          <a:prstGeom prst="rect">
            <a:avLst/>
          </a:prstGeom>
          <a:noFill/>
        </p:spPr>
        <p:txBody>
          <a:bodyPr wrap="none" rtlCol="0">
            <a:spAutoFit/>
          </a:bodyPr>
          <a:lstStyle/>
          <a:p>
            <a:r>
              <a:rPr lang="fr-FR" sz="2400" b="1" u="sng" dirty="0" smtClean="0">
                <a:solidFill>
                  <a:schemeClr val="accent1">
                    <a:lumMod val="50000"/>
                  </a:schemeClr>
                </a:solidFill>
                <a:effectLst>
                  <a:outerShdw blurRad="38100" dist="38100" dir="2700000" algn="tl">
                    <a:srgbClr val="000000">
                      <a:alpha val="43137"/>
                    </a:srgbClr>
                  </a:outerShdw>
                </a:effectLst>
              </a:rPr>
              <a:t>B 6: </a:t>
            </a:r>
            <a:r>
              <a:rPr lang="fr-FR" sz="2400" b="1" u="sng" dirty="0">
                <a:solidFill>
                  <a:schemeClr val="accent1">
                    <a:lumMod val="50000"/>
                  </a:schemeClr>
                </a:solidFill>
                <a:effectLst>
                  <a:outerShdw blurRad="38100" dist="38100" dir="2700000" algn="tl">
                    <a:srgbClr val="000000">
                      <a:alpha val="43137"/>
                    </a:srgbClr>
                  </a:outerShdw>
                </a:effectLst>
              </a:rPr>
              <a:t>Essai de protection de découplage de l’onduleur</a:t>
            </a:r>
            <a:endParaRPr lang="fr-FR" sz="2400" b="1" u="sng" dirty="0">
              <a:solidFill>
                <a:schemeClr val="accent1">
                  <a:lumMod val="50000"/>
                </a:schemeClr>
              </a:solidFill>
              <a:effectLst>
                <a:outerShdw blurRad="38100" dist="38100" dir="2700000" algn="tl">
                  <a:srgbClr val="000000">
                    <a:alpha val="43137"/>
                  </a:srgbClr>
                </a:outerShdw>
              </a:effectLst>
            </a:endParaRPr>
          </a:p>
        </p:txBody>
      </p:sp>
      <p:sp>
        <p:nvSpPr>
          <p:cNvPr id="15" name="Rectangle 14"/>
          <p:cNvSpPr/>
          <p:nvPr/>
        </p:nvSpPr>
        <p:spPr>
          <a:xfrm>
            <a:off x="805110" y="2878803"/>
            <a:ext cx="10252669" cy="830997"/>
          </a:xfrm>
          <a:prstGeom prst="rect">
            <a:avLst/>
          </a:prstGeom>
        </p:spPr>
        <p:txBody>
          <a:bodyPr wrap="square">
            <a:spAutoFit/>
          </a:bodyPr>
          <a:lstStyle/>
          <a:p>
            <a:r>
              <a:rPr lang="fr-FR" sz="2400" b="1" dirty="0" smtClean="0"/>
              <a:t>Toute installation photovoltaïque doit être équipée de protections de découplages conforme à la norme VDE </a:t>
            </a:r>
            <a:r>
              <a:rPr lang="fr-FR" sz="2400" b="1" dirty="0"/>
              <a:t>0126-1-1 </a:t>
            </a:r>
            <a:r>
              <a:rPr lang="fr-FR" sz="2400" b="1" dirty="0" smtClean="0"/>
              <a:t>pour la basse tension </a:t>
            </a:r>
            <a:endParaRPr lang="fr-FR" sz="2400" b="1" dirty="0"/>
          </a:p>
        </p:txBody>
      </p:sp>
      <p:sp>
        <p:nvSpPr>
          <p:cNvPr id="3" name="Rectangle 2"/>
          <p:cNvSpPr/>
          <p:nvPr/>
        </p:nvSpPr>
        <p:spPr>
          <a:xfrm>
            <a:off x="914400" y="3944757"/>
            <a:ext cx="9232489" cy="830997"/>
          </a:xfrm>
          <a:prstGeom prst="rect">
            <a:avLst/>
          </a:prstGeom>
        </p:spPr>
        <p:txBody>
          <a:bodyPr wrap="square">
            <a:spAutoFit/>
          </a:bodyPr>
          <a:lstStyle/>
          <a:p>
            <a:r>
              <a:rPr lang="fr-FR" sz="2400" b="1" dirty="0" smtClean="0"/>
              <a:t>La protection de découplage doit </a:t>
            </a:r>
            <a:r>
              <a:rPr lang="fr-FR" sz="2400" b="1" dirty="0"/>
              <a:t>être </a:t>
            </a:r>
            <a:r>
              <a:rPr lang="fr-FR" sz="2400" b="1" dirty="0" smtClean="0"/>
              <a:t>vérifiée avec un </a:t>
            </a:r>
            <a:r>
              <a:rPr lang="fr-FR" sz="2400" b="1" dirty="0"/>
              <a:t>essai de perte de </a:t>
            </a:r>
            <a:r>
              <a:rPr lang="fr-FR" sz="2400" b="1" dirty="0" smtClean="0"/>
              <a:t>réseau</a:t>
            </a:r>
            <a:endParaRPr lang="fr-FR" sz="2400" b="1" dirty="0"/>
          </a:p>
        </p:txBody>
      </p:sp>
    </p:spTree>
    <p:extLst>
      <p:ext uri="{BB962C8B-B14F-4D97-AF65-F5344CB8AC3E}">
        <p14:creationId xmlns:p14="http://schemas.microsoft.com/office/powerpoint/2010/main" val="17425936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11" name="Rectangle 10"/>
          <p:cNvSpPr/>
          <p:nvPr/>
        </p:nvSpPr>
        <p:spPr>
          <a:xfrm>
            <a:off x="0" y="914401"/>
            <a:ext cx="12192000" cy="13950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b="1" dirty="0" smtClean="0">
                <a:effectLst>
                  <a:outerShdw blurRad="38100" dist="38100" dir="2700000" algn="tl">
                    <a:srgbClr val="000000">
                      <a:alpha val="43137"/>
                    </a:srgbClr>
                  </a:outerShdw>
                </a:effectLst>
              </a:rPr>
              <a:t>Partie 1 : Motivation de la STEG pour l’externalisation des réception techniques </a:t>
            </a:r>
            <a:endParaRPr lang="fr-FR" sz="2400" b="1" dirty="0">
              <a:effectLst>
                <a:outerShdw blurRad="38100" dist="38100" dir="2700000" algn="tl">
                  <a:srgbClr val="000000">
                    <a:alpha val="43137"/>
                  </a:srgbClr>
                </a:outerShdw>
              </a:effectLst>
            </a:endParaRPr>
          </a:p>
        </p:txBody>
      </p:sp>
      <p:sp>
        <p:nvSpPr>
          <p:cNvPr id="12" name="Rectangle 11"/>
          <p:cNvSpPr/>
          <p:nvPr/>
        </p:nvSpPr>
        <p:spPr>
          <a:xfrm>
            <a:off x="0" y="2637693"/>
            <a:ext cx="12192000" cy="13950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b="1" dirty="0" smtClean="0">
                <a:solidFill>
                  <a:schemeClr val="accent1">
                    <a:lumMod val="60000"/>
                    <a:lumOff val="40000"/>
                  </a:schemeClr>
                </a:solidFill>
                <a:effectLst>
                  <a:outerShdw blurRad="38100" dist="38100" dir="2700000" algn="tl">
                    <a:srgbClr val="000000">
                      <a:alpha val="43137"/>
                    </a:srgbClr>
                  </a:outerShdw>
                </a:effectLst>
              </a:rPr>
              <a:t>Partie 2 : Procédure de traitement des dossiers des installations photovoltaïques</a:t>
            </a:r>
          </a:p>
        </p:txBody>
      </p:sp>
      <p:sp>
        <p:nvSpPr>
          <p:cNvPr id="13" name="Rectangle 12"/>
          <p:cNvSpPr/>
          <p:nvPr/>
        </p:nvSpPr>
        <p:spPr>
          <a:xfrm>
            <a:off x="0" y="4419601"/>
            <a:ext cx="12192000" cy="13950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b="1" dirty="0" smtClean="0">
                <a:solidFill>
                  <a:schemeClr val="accent1">
                    <a:lumMod val="60000"/>
                    <a:lumOff val="40000"/>
                  </a:schemeClr>
                </a:solidFill>
                <a:effectLst>
                  <a:outerShdw blurRad="38100" dist="38100" dir="2700000" algn="tl">
                    <a:srgbClr val="000000">
                      <a:alpha val="43137"/>
                    </a:srgbClr>
                  </a:outerShdw>
                </a:effectLst>
              </a:rPr>
              <a:t>Partie 3 : Principaux exigences techniques appliqués sur les installations photovoltaïque</a:t>
            </a:r>
          </a:p>
        </p:txBody>
      </p:sp>
      <p:sp>
        <p:nvSpPr>
          <p:cNvPr id="14" name="ZoneTexte 13"/>
          <p:cNvSpPr txBox="1"/>
          <p:nvPr/>
        </p:nvSpPr>
        <p:spPr>
          <a:xfrm>
            <a:off x="4994031" y="222739"/>
            <a:ext cx="2531462" cy="523220"/>
          </a:xfrm>
          <a:prstGeom prst="rect">
            <a:avLst/>
          </a:prstGeom>
          <a:noFill/>
        </p:spPr>
        <p:txBody>
          <a:bodyPr wrap="none" rtlCol="0">
            <a:spAutoFit/>
          </a:bodyPr>
          <a:lstStyle/>
          <a:p>
            <a:r>
              <a:rPr lang="fr-FR" sz="2800" b="1" spc="600" dirty="0" smtClean="0">
                <a:solidFill>
                  <a:schemeClr val="bg1"/>
                </a:solidFill>
              </a:rPr>
              <a:t>SOMMAIRE</a:t>
            </a:r>
            <a:endParaRPr lang="fr-FR" sz="2800" b="1" spc="600" dirty="0">
              <a:solidFill>
                <a:schemeClr val="bg1"/>
              </a:solidFill>
            </a:endParaRPr>
          </a:p>
        </p:txBody>
      </p:sp>
    </p:spTree>
    <p:extLst>
      <p:ext uri="{BB962C8B-B14F-4D97-AF65-F5344CB8AC3E}">
        <p14:creationId xmlns:p14="http://schemas.microsoft.com/office/powerpoint/2010/main" val="236978563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D57F1E4F-1CFF-5643-939E-217C01CDF565}" type="slidenum">
              <a:rPr lang="en-US" smtClean="0"/>
              <a:pPr/>
              <a:t>30</a:t>
            </a:fld>
            <a:endParaRPr lang="en-US" dirty="0"/>
          </a:p>
        </p:txBody>
      </p:sp>
      <p:pic>
        <p:nvPicPr>
          <p:cNvPr id="18" name="Image 17"/>
          <p:cNvPicPr>
            <a:picLocks noChangeAspect="1"/>
          </p:cNvPicPr>
          <p:nvPr/>
        </p:nvPicPr>
        <p:blipFill rotWithShape="1">
          <a:blip r:embed="rId3" cstate="print">
            <a:extLst>
              <a:ext uri="{28A0092B-C50C-407E-A947-70E740481C1C}">
                <a14:useLocalDpi xmlns:a14="http://schemas.microsoft.com/office/drawing/2010/main" val="0"/>
              </a:ext>
            </a:extLst>
          </a:blip>
          <a:srcRect t="67985"/>
          <a:stretch/>
        </p:blipFill>
        <p:spPr>
          <a:xfrm>
            <a:off x="892667" y="1813858"/>
            <a:ext cx="10255821" cy="4385024"/>
          </a:xfrm>
          <a:prstGeom prst="rect">
            <a:avLst/>
          </a:prstGeom>
          <a:ln>
            <a:noFill/>
          </a:ln>
          <a:effectLst>
            <a:outerShdw blurRad="292100" dist="139700" dir="2700000" algn="tl" rotWithShape="0">
              <a:srgbClr val="333333">
                <a:alpha val="65000"/>
              </a:srgbClr>
            </a:outerShdw>
          </a:effectLst>
        </p:spPr>
      </p:pic>
      <p:sp>
        <p:nvSpPr>
          <p:cNvPr id="11" name="ZoneTexte 10"/>
          <p:cNvSpPr txBox="1"/>
          <p:nvPr/>
        </p:nvSpPr>
        <p:spPr>
          <a:xfrm>
            <a:off x="914401" y="0"/>
            <a:ext cx="11031414" cy="954107"/>
          </a:xfrm>
          <a:prstGeom prst="rect">
            <a:avLst/>
          </a:prstGeom>
          <a:noFill/>
        </p:spPr>
        <p:txBody>
          <a:bodyPr wrap="square" rtlCol="0">
            <a:spAutoFit/>
          </a:bodyPr>
          <a:lstStyle/>
          <a:p>
            <a:pPr algn="ctr"/>
            <a:r>
              <a:rPr lang="fr-FR"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Principaux exigences techniques appliqués sur les installations photovoltaïque</a:t>
            </a:r>
            <a:endParaRPr lang="fr-FR"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extLst>
      <p:ext uri="{BB962C8B-B14F-4D97-AF65-F5344CB8AC3E}">
        <p14:creationId xmlns:p14="http://schemas.microsoft.com/office/powerpoint/2010/main" val="33885802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80">
                                          <p:stCondLst>
                                            <p:cond delay="0"/>
                                          </p:stCondLst>
                                        </p:cTn>
                                        <p:tgtEl>
                                          <p:spTgt spid="18"/>
                                        </p:tgtEl>
                                      </p:cBhvr>
                                    </p:animEffect>
                                    <p:anim calcmode="lin" valueType="num">
                                      <p:cBhvr>
                                        <p:cTn id="8" dur="1822"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8"/>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8"/>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8"/>
                                        </p:tgtEl>
                                        <p:attrNameLst>
                                          <p:attrName>ppt_y</p:attrName>
                                        </p:attrNameLst>
                                      </p:cBhvr>
                                      <p:tavLst>
                                        <p:tav tm="0" fmla="#ppt_y-sin(pi*$)/81">
                                          <p:val>
                                            <p:fltVal val="0"/>
                                          </p:val>
                                        </p:tav>
                                        <p:tav tm="100000">
                                          <p:val>
                                            <p:fltVal val="1"/>
                                          </p:val>
                                        </p:tav>
                                      </p:tavLst>
                                    </p:anim>
                                    <p:animScale>
                                      <p:cBhvr>
                                        <p:cTn id="13" dur="26">
                                          <p:stCondLst>
                                            <p:cond delay="650"/>
                                          </p:stCondLst>
                                        </p:cTn>
                                        <p:tgtEl>
                                          <p:spTgt spid="18"/>
                                        </p:tgtEl>
                                      </p:cBhvr>
                                      <p:to x="100000" y="60000"/>
                                    </p:animScale>
                                    <p:animScale>
                                      <p:cBhvr>
                                        <p:cTn id="14" dur="166" decel="50000">
                                          <p:stCondLst>
                                            <p:cond delay="676"/>
                                          </p:stCondLst>
                                        </p:cTn>
                                        <p:tgtEl>
                                          <p:spTgt spid="18"/>
                                        </p:tgtEl>
                                      </p:cBhvr>
                                      <p:to x="100000" y="100000"/>
                                    </p:animScale>
                                    <p:animScale>
                                      <p:cBhvr>
                                        <p:cTn id="15" dur="26">
                                          <p:stCondLst>
                                            <p:cond delay="1312"/>
                                          </p:stCondLst>
                                        </p:cTn>
                                        <p:tgtEl>
                                          <p:spTgt spid="18"/>
                                        </p:tgtEl>
                                      </p:cBhvr>
                                      <p:to x="100000" y="80000"/>
                                    </p:animScale>
                                    <p:animScale>
                                      <p:cBhvr>
                                        <p:cTn id="16" dur="166" decel="50000">
                                          <p:stCondLst>
                                            <p:cond delay="1338"/>
                                          </p:stCondLst>
                                        </p:cTn>
                                        <p:tgtEl>
                                          <p:spTgt spid="18"/>
                                        </p:tgtEl>
                                      </p:cBhvr>
                                      <p:to x="100000" y="100000"/>
                                    </p:animScale>
                                    <p:animScale>
                                      <p:cBhvr>
                                        <p:cTn id="17" dur="26">
                                          <p:stCondLst>
                                            <p:cond delay="1642"/>
                                          </p:stCondLst>
                                        </p:cTn>
                                        <p:tgtEl>
                                          <p:spTgt spid="18"/>
                                        </p:tgtEl>
                                      </p:cBhvr>
                                      <p:to x="100000" y="90000"/>
                                    </p:animScale>
                                    <p:animScale>
                                      <p:cBhvr>
                                        <p:cTn id="18" dur="166" decel="50000">
                                          <p:stCondLst>
                                            <p:cond delay="1668"/>
                                          </p:stCondLst>
                                        </p:cTn>
                                        <p:tgtEl>
                                          <p:spTgt spid="18"/>
                                        </p:tgtEl>
                                      </p:cBhvr>
                                      <p:to x="100000" y="100000"/>
                                    </p:animScale>
                                    <p:animScale>
                                      <p:cBhvr>
                                        <p:cTn id="19" dur="26">
                                          <p:stCondLst>
                                            <p:cond delay="1808"/>
                                          </p:stCondLst>
                                        </p:cTn>
                                        <p:tgtEl>
                                          <p:spTgt spid="18"/>
                                        </p:tgtEl>
                                      </p:cBhvr>
                                      <p:to x="100000" y="95000"/>
                                    </p:animScale>
                                    <p:animScale>
                                      <p:cBhvr>
                                        <p:cTn id="20" dur="166" decel="50000">
                                          <p:stCondLst>
                                            <p:cond delay="1834"/>
                                          </p:stCondLst>
                                        </p:cTn>
                                        <p:tgtEl>
                                          <p:spTgt spid="1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77481" y="2378846"/>
            <a:ext cx="3436374" cy="199609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smtClean="0">
              <a:solidFill>
                <a:schemeClr val="tx1"/>
              </a:solidFill>
            </a:endParaRPr>
          </a:p>
          <a:p>
            <a:pPr algn="ctr"/>
            <a:endParaRPr lang="fr-FR" dirty="0" smtClean="0">
              <a:solidFill>
                <a:schemeClr val="tx1"/>
              </a:solidFill>
            </a:endParaRPr>
          </a:p>
          <a:p>
            <a:pPr algn="ctr"/>
            <a:endParaRPr lang="fr-FR" dirty="0" smtClean="0">
              <a:solidFill>
                <a:schemeClr val="tx1"/>
              </a:solidFill>
            </a:endParaRPr>
          </a:p>
        </p:txBody>
      </p:sp>
      <p:sp>
        <p:nvSpPr>
          <p:cNvPr id="4" name="Espace réservé du numéro de diapositive 3"/>
          <p:cNvSpPr>
            <a:spLocks noGrp="1"/>
          </p:cNvSpPr>
          <p:nvPr>
            <p:ph type="sldNum" sz="quarter" idx="12"/>
          </p:nvPr>
        </p:nvSpPr>
        <p:spPr/>
        <p:txBody>
          <a:bodyPr/>
          <a:lstStyle/>
          <a:p>
            <a:fld id="{D57F1E4F-1CFF-5643-939E-217C01CDF565}" type="slidenum">
              <a:rPr lang="en-US" smtClean="0"/>
              <a:pPr/>
              <a:t>31</a:t>
            </a:fld>
            <a:endParaRPr lang="en-US" dirty="0"/>
          </a:p>
        </p:txBody>
      </p:sp>
      <p:sp>
        <p:nvSpPr>
          <p:cNvPr id="10" name="Flèche droite à entaille 9"/>
          <p:cNvSpPr/>
          <p:nvPr/>
        </p:nvSpPr>
        <p:spPr>
          <a:xfrm>
            <a:off x="247052" y="1327406"/>
            <a:ext cx="6147835" cy="941696"/>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t>Avec la nouvelle mise à jour du chapitre 23</a:t>
            </a:r>
            <a:endParaRPr lang="fr-FR" sz="2400" dirty="0"/>
          </a:p>
        </p:txBody>
      </p:sp>
      <p:grpSp>
        <p:nvGrpSpPr>
          <p:cNvPr id="2" name="Group 1444"/>
          <p:cNvGrpSpPr>
            <a:grpSpLocks/>
          </p:cNvGrpSpPr>
          <p:nvPr/>
        </p:nvGrpSpPr>
        <p:grpSpPr bwMode="auto">
          <a:xfrm>
            <a:off x="6394887" y="2324327"/>
            <a:ext cx="5181600" cy="2617787"/>
            <a:chOff x="1578" y="6724"/>
            <a:chExt cx="8160" cy="4123"/>
          </a:xfrm>
        </p:grpSpPr>
        <p:sp>
          <p:nvSpPr>
            <p:cNvPr id="861" name="Rectangle 1445"/>
            <p:cNvSpPr>
              <a:spLocks noChangeArrowheads="1"/>
            </p:cNvSpPr>
            <p:nvPr/>
          </p:nvSpPr>
          <p:spPr bwMode="auto">
            <a:xfrm rot="3600000">
              <a:off x="8013" y="7922"/>
              <a:ext cx="165" cy="2100"/>
            </a:xfrm>
            <a:prstGeom prst="rect">
              <a:avLst/>
            </a:prstGeom>
            <a:solidFill>
              <a:srgbClr val="4472C4"/>
            </a:solidFill>
            <a:ln w="38100">
              <a:solidFill>
                <a:srgbClr val="F2F2F2"/>
              </a:solidFill>
              <a:miter lim="800000"/>
              <a:headEnd/>
              <a:tailEnd/>
            </a:ln>
            <a:effectLst>
              <a:outerShdw dist="28398" dir="3806097" algn="ctr" rotWithShape="0">
                <a:srgbClr val="1F3763">
                  <a:alpha val="50000"/>
                </a:srgbClr>
              </a:outerShdw>
            </a:effectLst>
          </p:spPr>
          <p:txBody>
            <a:bodyPr vert="horz" wrap="square" lIns="91440" tIns="45720" rIns="91440" bIns="45720" numCol="1" anchor="t" anchorCtr="0" compatLnSpc="1">
              <a:prstTxWarp prst="textNoShape">
                <a:avLst/>
              </a:prstTxWarp>
            </a:bodyPr>
            <a:lstStyle/>
            <a:p>
              <a:endParaRPr lang="fr-FR"/>
            </a:p>
          </p:txBody>
        </p:sp>
        <p:sp>
          <p:nvSpPr>
            <p:cNvPr id="862" name="Rectangle 1446" descr="Briques horizontales"/>
            <p:cNvSpPr>
              <a:spLocks noChangeArrowheads="1"/>
            </p:cNvSpPr>
            <p:nvPr/>
          </p:nvSpPr>
          <p:spPr bwMode="auto">
            <a:xfrm>
              <a:off x="3558" y="8117"/>
              <a:ext cx="315" cy="1905"/>
            </a:xfrm>
            <a:prstGeom prst="rect">
              <a:avLst/>
            </a:prstGeom>
            <a:pattFill prst="horzBrick">
              <a:fgClr>
                <a:srgbClr val="000000"/>
              </a:fgClr>
              <a:bgClr>
                <a:srgbClr val="FFFFFF"/>
              </a:bgClr>
            </a:patt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fr-FR"/>
            </a:p>
          </p:txBody>
        </p:sp>
        <p:cxnSp>
          <p:nvCxnSpPr>
            <p:cNvPr id="863" name="AutoShape 1447"/>
            <p:cNvCxnSpPr>
              <a:cxnSpLocks noChangeShapeType="1"/>
            </p:cNvCxnSpPr>
            <p:nvPr/>
          </p:nvCxnSpPr>
          <p:spPr bwMode="auto">
            <a:xfrm>
              <a:off x="3393" y="10022"/>
              <a:ext cx="6345" cy="0"/>
            </a:xfrm>
            <a:prstGeom prst="straightConnector1">
              <a:avLst/>
            </a:prstGeom>
            <a:noFill/>
            <a:ln w="9525">
              <a:solidFill>
                <a:srgbClr val="000000"/>
              </a:solidFill>
              <a:round/>
              <a:headEnd/>
              <a:tailEnd/>
            </a:ln>
          </p:spPr>
        </p:cxnSp>
        <p:cxnSp>
          <p:nvCxnSpPr>
            <p:cNvPr id="864" name="AutoShape 1448"/>
            <p:cNvCxnSpPr>
              <a:cxnSpLocks noChangeShapeType="1"/>
            </p:cNvCxnSpPr>
            <p:nvPr/>
          </p:nvCxnSpPr>
          <p:spPr bwMode="auto">
            <a:xfrm>
              <a:off x="7308" y="9617"/>
              <a:ext cx="15" cy="405"/>
            </a:xfrm>
            <a:prstGeom prst="straightConnector1">
              <a:avLst/>
            </a:prstGeom>
            <a:noFill/>
            <a:ln w="28575">
              <a:solidFill>
                <a:srgbClr val="7F7F7F"/>
              </a:solidFill>
              <a:round/>
              <a:headEnd/>
              <a:tailEnd/>
            </a:ln>
          </p:spPr>
        </p:cxnSp>
        <p:cxnSp>
          <p:nvCxnSpPr>
            <p:cNvPr id="865" name="AutoShape 1449"/>
            <p:cNvCxnSpPr>
              <a:cxnSpLocks noChangeShapeType="1"/>
            </p:cNvCxnSpPr>
            <p:nvPr/>
          </p:nvCxnSpPr>
          <p:spPr bwMode="auto">
            <a:xfrm>
              <a:off x="9033" y="8597"/>
              <a:ext cx="0" cy="1425"/>
            </a:xfrm>
            <a:prstGeom prst="straightConnector1">
              <a:avLst/>
            </a:prstGeom>
            <a:noFill/>
            <a:ln w="28575">
              <a:solidFill>
                <a:srgbClr val="7F7F7F"/>
              </a:solidFill>
              <a:round/>
              <a:headEnd/>
              <a:tailEnd/>
            </a:ln>
          </p:spPr>
        </p:cxnSp>
        <p:cxnSp>
          <p:nvCxnSpPr>
            <p:cNvPr id="866" name="AutoShape 1450"/>
            <p:cNvCxnSpPr>
              <a:cxnSpLocks noChangeShapeType="1"/>
            </p:cNvCxnSpPr>
            <p:nvPr/>
          </p:nvCxnSpPr>
          <p:spPr bwMode="auto">
            <a:xfrm>
              <a:off x="2568" y="7547"/>
              <a:ext cx="4478" cy="1815"/>
            </a:xfrm>
            <a:prstGeom prst="straightConnector1">
              <a:avLst/>
            </a:prstGeom>
            <a:noFill/>
            <a:ln w="19050">
              <a:solidFill>
                <a:srgbClr val="538135"/>
              </a:solidFill>
              <a:prstDash val="dash"/>
              <a:round/>
              <a:headEnd/>
              <a:tailEnd/>
            </a:ln>
          </p:spPr>
        </p:cxnSp>
        <p:cxnSp>
          <p:nvCxnSpPr>
            <p:cNvPr id="867" name="AutoShape 1451"/>
            <p:cNvCxnSpPr>
              <a:cxnSpLocks noChangeShapeType="1"/>
            </p:cNvCxnSpPr>
            <p:nvPr/>
          </p:nvCxnSpPr>
          <p:spPr bwMode="auto">
            <a:xfrm flipH="1">
              <a:off x="3243" y="8117"/>
              <a:ext cx="15" cy="1905"/>
            </a:xfrm>
            <a:prstGeom prst="straightConnector1">
              <a:avLst/>
            </a:prstGeom>
            <a:noFill/>
            <a:ln w="9525">
              <a:solidFill>
                <a:srgbClr val="000000"/>
              </a:solidFill>
              <a:round/>
              <a:headEnd type="triangle" w="med" len="med"/>
              <a:tailEnd type="triangle" w="med" len="med"/>
            </a:ln>
          </p:spPr>
        </p:cxnSp>
        <p:sp>
          <p:nvSpPr>
            <p:cNvPr id="868" name="Text Box 1452"/>
            <p:cNvSpPr txBox="1">
              <a:spLocks noChangeArrowheads="1"/>
            </p:cNvSpPr>
            <p:nvPr/>
          </p:nvSpPr>
          <p:spPr bwMode="auto">
            <a:xfrm>
              <a:off x="2778" y="8755"/>
              <a:ext cx="465" cy="47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FR" sz="1400" b="0" i="0" u="none" strike="noStrike" cap="none" normalizeH="0" baseline="0" smtClean="0">
                  <a:ln>
                    <a:noFill/>
                  </a:ln>
                  <a:solidFill>
                    <a:schemeClr val="tx1"/>
                  </a:solidFill>
                  <a:effectLst/>
                  <a:latin typeface="Calibri" pitchFamily="34" charset="0"/>
                  <a:ea typeface="Arial" pitchFamily="34" charset="0"/>
                  <a:cs typeface="Arial" pitchFamily="34" charset="0"/>
                </a:rPr>
                <a:t>h</a:t>
              </a: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869" name="AutoShape 1453"/>
            <p:cNvCxnSpPr>
              <a:cxnSpLocks noChangeShapeType="1"/>
            </p:cNvCxnSpPr>
            <p:nvPr/>
          </p:nvCxnSpPr>
          <p:spPr bwMode="auto">
            <a:xfrm flipH="1">
              <a:off x="6933" y="9362"/>
              <a:ext cx="15" cy="660"/>
            </a:xfrm>
            <a:prstGeom prst="straightConnector1">
              <a:avLst/>
            </a:prstGeom>
            <a:noFill/>
            <a:ln w="9525">
              <a:solidFill>
                <a:srgbClr val="000000"/>
              </a:solidFill>
              <a:round/>
              <a:headEnd type="triangle" w="med" len="med"/>
              <a:tailEnd type="triangle" w="med" len="med"/>
            </a:ln>
          </p:spPr>
        </p:cxnSp>
        <p:sp>
          <p:nvSpPr>
            <p:cNvPr id="870" name="Text Box 1454"/>
            <p:cNvSpPr txBox="1">
              <a:spLocks noChangeArrowheads="1"/>
            </p:cNvSpPr>
            <p:nvPr/>
          </p:nvSpPr>
          <p:spPr bwMode="auto">
            <a:xfrm>
              <a:off x="6553" y="9482"/>
              <a:ext cx="335" cy="43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FR" sz="1400" b="1" i="0" u="none" strike="noStrike" cap="none" normalizeH="0" baseline="0" smtClean="0">
                  <a:ln>
                    <a:noFill/>
                  </a:ln>
                  <a:solidFill>
                    <a:schemeClr val="tx1"/>
                  </a:solidFill>
                  <a:effectLst/>
                  <a:latin typeface="Calibri" pitchFamily="34" charset="0"/>
                  <a:ea typeface="Arial" pitchFamily="34" charset="0"/>
                  <a:cs typeface="Arial" pitchFamily="34" charset="0"/>
                </a:rPr>
                <a:t>e</a:t>
              </a: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871" name="AutoShape 1455"/>
            <p:cNvCxnSpPr>
              <a:cxnSpLocks noChangeShapeType="1"/>
            </p:cNvCxnSpPr>
            <p:nvPr/>
          </p:nvCxnSpPr>
          <p:spPr bwMode="auto">
            <a:xfrm flipH="1">
              <a:off x="3873" y="10262"/>
              <a:ext cx="3330" cy="0"/>
            </a:xfrm>
            <a:prstGeom prst="straightConnector1">
              <a:avLst/>
            </a:prstGeom>
            <a:noFill/>
            <a:ln w="9525">
              <a:solidFill>
                <a:srgbClr val="000000"/>
              </a:solidFill>
              <a:round/>
              <a:headEnd type="triangle" w="med" len="med"/>
              <a:tailEnd type="triangle" w="med" len="med"/>
            </a:ln>
          </p:spPr>
        </p:cxnSp>
        <p:sp>
          <p:nvSpPr>
            <p:cNvPr id="872" name="Text Box 1456"/>
            <p:cNvSpPr txBox="1">
              <a:spLocks noChangeArrowheads="1"/>
            </p:cNvSpPr>
            <p:nvPr/>
          </p:nvSpPr>
          <p:spPr bwMode="auto">
            <a:xfrm>
              <a:off x="5133" y="10375"/>
              <a:ext cx="402" cy="47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FR" sz="1100" b="1" i="0" u="none" strike="noStrike" cap="none" normalizeH="0" baseline="0" smtClean="0">
                  <a:ln>
                    <a:noFill/>
                  </a:ln>
                  <a:solidFill>
                    <a:schemeClr val="tx1"/>
                  </a:solidFill>
                  <a:effectLst/>
                  <a:latin typeface="Calibri" pitchFamily="34" charset="0"/>
                  <a:ea typeface="Arial" pitchFamily="34" charset="0"/>
                  <a:cs typeface="Arial" pitchFamily="34" charset="0"/>
                </a:rPr>
                <a:t>d</a:t>
              </a: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873" name="AutoShape 1457"/>
            <p:cNvCxnSpPr>
              <a:cxnSpLocks noChangeShapeType="1"/>
            </p:cNvCxnSpPr>
            <p:nvPr/>
          </p:nvCxnSpPr>
          <p:spPr bwMode="auto">
            <a:xfrm flipH="1">
              <a:off x="4278" y="9362"/>
              <a:ext cx="2670" cy="0"/>
            </a:xfrm>
            <a:prstGeom prst="straightConnector1">
              <a:avLst/>
            </a:prstGeom>
            <a:noFill/>
            <a:ln w="9525">
              <a:solidFill>
                <a:srgbClr val="000000"/>
              </a:solidFill>
              <a:prstDash val="dashDot"/>
              <a:round/>
              <a:headEnd/>
              <a:tailEnd/>
            </a:ln>
          </p:spPr>
        </p:cxnSp>
        <p:sp>
          <p:nvSpPr>
            <p:cNvPr id="874" name="Text Box 1458"/>
            <p:cNvSpPr txBox="1">
              <a:spLocks noChangeArrowheads="1"/>
            </p:cNvSpPr>
            <p:nvPr/>
          </p:nvSpPr>
          <p:spPr bwMode="auto">
            <a:xfrm>
              <a:off x="5996" y="8950"/>
              <a:ext cx="484" cy="47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FR" sz="1400" b="0" i="0" u="none" strike="noStrike" cap="none" normalizeH="0" baseline="0" smtClean="0">
                  <a:ln>
                    <a:noFill/>
                  </a:ln>
                  <a:solidFill>
                    <a:schemeClr val="tx1"/>
                  </a:solidFill>
                  <a:effectLst/>
                  <a:latin typeface="Calibri" pitchFamily="34" charset="0"/>
                  <a:ea typeface="Arial" pitchFamily="34" charset="0"/>
                  <a:cs typeface="Calibri" pitchFamily="34" charset="0"/>
                </a:rPr>
                <a:t>α</a:t>
              </a: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875" name="Arc 1459"/>
            <p:cNvSpPr>
              <a:spLocks/>
            </p:cNvSpPr>
            <p:nvPr/>
          </p:nvSpPr>
          <p:spPr bwMode="auto">
            <a:xfrm rot="10158722" flipV="1">
              <a:off x="6377" y="9128"/>
              <a:ext cx="161" cy="211"/>
            </a:xfrm>
            <a:custGeom>
              <a:avLst/>
              <a:gdLst>
                <a:gd name="T0" fmla="*/ 56 w 21597"/>
                <a:gd name="T1" fmla="*/ 0 h 20272"/>
                <a:gd name="T2" fmla="*/ 161 w 21597"/>
                <a:gd name="T3" fmla="*/ 207 h 20272"/>
                <a:gd name="T4" fmla="*/ 0 w 21597"/>
                <a:gd name="T5" fmla="*/ 211 h 20272"/>
                <a:gd name="T6" fmla="*/ 0 60000 65536"/>
                <a:gd name="T7" fmla="*/ 0 60000 65536"/>
                <a:gd name="T8" fmla="*/ 0 60000 65536"/>
              </a:gdLst>
              <a:ahLst/>
              <a:cxnLst>
                <a:cxn ang="T6">
                  <a:pos x="T0" y="T1"/>
                </a:cxn>
                <a:cxn ang="T7">
                  <a:pos x="T2" y="T3"/>
                </a:cxn>
                <a:cxn ang="T8">
                  <a:pos x="T4" y="T5"/>
                </a:cxn>
              </a:cxnLst>
              <a:rect l="0" t="0" r="r" b="b"/>
              <a:pathLst>
                <a:path w="21597" h="20272" fill="none" extrusionOk="0">
                  <a:moveTo>
                    <a:pt x="7456" y="0"/>
                  </a:moveTo>
                  <a:cubicBezTo>
                    <a:pt x="15823" y="3077"/>
                    <a:pt x="21440" y="10979"/>
                    <a:pt x="21596" y="19893"/>
                  </a:cubicBezTo>
                </a:path>
                <a:path w="21597" h="20272" stroke="0" extrusionOk="0">
                  <a:moveTo>
                    <a:pt x="7456" y="0"/>
                  </a:moveTo>
                  <a:cubicBezTo>
                    <a:pt x="15823" y="3077"/>
                    <a:pt x="21440" y="10979"/>
                    <a:pt x="21596" y="19893"/>
                  </a:cubicBezTo>
                  <a:lnTo>
                    <a:pt x="0" y="20272"/>
                  </a:lnTo>
                  <a:lnTo>
                    <a:pt x="7456" y="0"/>
                  </a:lnTo>
                  <a:close/>
                </a:path>
              </a:pathLst>
            </a:custGeom>
            <a:noFill/>
            <a:ln w="19050">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876" name="AutoShape 1460"/>
            <p:cNvSpPr>
              <a:spLocks noChangeArrowheads="1"/>
            </p:cNvSpPr>
            <p:nvPr/>
          </p:nvSpPr>
          <p:spPr bwMode="auto">
            <a:xfrm>
              <a:off x="1578" y="6724"/>
              <a:ext cx="1200" cy="1005"/>
            </a:xfrm>
            <a:prstGeom prst="sun">
              <a:avLst>
                <a:gd name="adj" fmla="val 25000"/>
              </a:avLst>
            </a:prstGeom>
            <a:solidFill>
              <a:srgbClr val="FFFF00"/>
            </a:solidFill>
            <a:ln w="9525">
              <a:solidFill>
                <a:srgbClr val="538135"/>
              </a:solidFill>
              <a:miter lim="800000"/>
              <a:headEnd/>
              <a:tailEnd/>
            </a:ln>
          </p:spPr>
          <p:txBody>
            <a:bodyPr vert="horz" wrap="square" lIns="91440" tIns="45720" rIns="91440" bIns="45720" numCol="1" anchor="t" anchorCtr="0" compatLnSpc="1">
              <a:prstTxWarp prst="textNoShape">
                <a:avLst/>
              </a:prstTxWarp>
            </a:bodyPr>
            <a:lstStyle/>
            <a:p>
              <a:endParaRPr lang="fr-FR"/>
            </a:p>
          </p:txBody>
        </p:sp>
      </p:grpSp>
      <p:sp>
        <p:nvSpPr>
          <p:cNvPr id="1045" name="Rectangle 21"/>
          <p:cNvSpPr>
            <a:spLocks noChangeArrowheads="1"/>
          </p:cNvSpPr>
          <p:nvPr/>
        </p:nvSpPr>
        <p:spPr bwMode="auto">
          <a:xfrm>
            <a:off x="0" y="895350"/>
            <a:ext cx="12192000" cy="0"/>
          </a:xfrm>
          <a:prstGeom prst="rect">
            <a:avLst/>
          </a:prstGeom>
          <a:solidFill>
            <a:srgbClr val="C5E0B3"/>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pic>
        <p:nvPicPr>
          <p:cNvPr id="1046" name="Picture 2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460220" y="2713910"/>
            <a:ext cx="1688123" cy="907073"/>
          </a:xfrm>
          <a:prstGeom prst="rect">
            <a:avLst/>
          </a:prstGeom>
          <a:solidFill>
            <a:schemeClr val="bg1"/>
          </a:solidFill>
        </p:spPr>
      </p:pic>
      <p:sp>
        <p:nvSpPr>
          <p:cNvPr id="1048" name="Rectangle 24"/>
          <p:cNvSpPr>
            <a:spLocks noChangeArrowheads="1"/>
          </p:cNvSpPr>
          <p:nvPr/>
        </p:nvSpPr>
        <p:spPr bwMode="auto">
          <a:xfrm>
            <a:off x="0" y="895350"/>
            <a:ext cx="12192000" cy="0"/>
          </a:xfrm>
          <a:prstGeom prst="rect">
            <a:avLst/>
          </a:prstGeom>
          <a:solidFill>
            <a:srgbClr val="C5E0B3"/>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1050" name="Rectangle 26"/>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36" name="Rectangle 35"/>
          <p:cNvSpPr/>
          <p:nvPr/>
        </p:nvSpPr>
        <p:spPr>
          <a:xfrm>
            <a:off x="1901837" y="5191200"/>
            <a:ext cx="8766163" cy="1107996"/>
          </a:xfrm>
          <a:prstGeom prst="rect">
            <a:avLst/>
          </a:prstGeom>
          <a:solidFill>
            <a:schemeClr val="bg1"/>
          </a:solidFill>
        </p:spPr>
        <p:txBody>
          <a:bodyPr wrap="square">
            <a:spAutoFit/>
          </a:bodyPr>
          <a:lstStyle/>
          <a:p>
            <a:r>
              <a:rPr lang="el-GR" sz="2400" i="1" dirty="0" smtClean="0">
                <a:latin typeface="Times New Roman"/>
                <a:cs typeface="Times New Roman"/>
              </a:rPr>
              <a:t>α</a:t>
            </a:r>
            <a:r>
              <a:rPr lang="fr-FR" sz="2400" i="1" dirty="0" smtClean="0">
                <a:latin typeface="Times New Roman"/>
                <a:cs typeface="Times New Roman"/>
              </a:rPr>
              <a:t>  est l’angle  azimut permettant  l’ensoleillement de la surface totale du panneau  le 21 décembre à 10h:00 du matin (  27°C en Tunisie</a:t>
            </a:r>
            <a:r>
              <a:rPr lang="fr-FR" sz="2400" i="1" dirty="0" smtClean="0"/>
              <a:t> </a:t>
            </a:r>
            <a:r>
              <a:rPr lang="fr-FR" b="1" i="1" dirty="0" smtClean="0"/>
              <a:t>(Données http://www.sunearthtools.com)</a:t>
            </a:r>
            <a:endParaRPr lang="fr-FR" sz="2400" b="1" dirty="0"/>
          </a:p>
        </p:txBody>
      </p:sp>
      <p:sp>
        <p:nvSpPr>
          <p:cNvPr id="37" name="ZoneTexte 36"/>
          <p:cNvSpPr txBox="1"/>
          <p:nvPr/>
        </p:nvSpPr>
        <p:spPr>
          <a:xfrm>
            <a:off x="6720113" y="1365974"/>
            <a:ext cx="5023377" cy="830997"/>
          </a:xfrm>
          <a:prstGeom prst="rect">
            <a:avLst/>
          </a:prstGeom>
          <a:noFill/>
        </p:spPr>
        <p:txBody>
          <a:bodyPr wrap="square" rtlCol="0">
            <a:spAutoFit/>
          </a:bodyPr>
          <a:lstStyle/>
          <a:p>
            <a:r>
              <a:rPr lang="fr-FR" sz="2400" b="1" dirty="0" smtClean="0"/>
              <a:t>Distances à respecter en présence d’un obstacle </a:t>
            </a:r>
            <a:endParaRPr lang="fr-FR" sz="2400" b="1" dirty="0"/>
          </a:p>
        </p:txBody>
      </p:sp>
      <p:sp>
        <p:nvSpPr>
          <p:cNvPr id="43" name="ZoneTexte 42"/>
          <p:cNvSpPr txBox="1"/>
          <p:nvPr/>
        </p:nvSpPr>
        <p:spPr>
          <a:xfrm>
            <a:off x="1711569" y="3587262"/>
            <a:ext cx="1239442" cy="461665"/>
          </a:xfrm>
          <a:prstGeom prst="rect">
            <a:avLst/>
          </a:prstGeom>
          <a:noFill/>
        </p:spPr>
        <p:txBody>
          <a:bodyPr wrap="none" rtlCol="0">
            <a:spAutoFit/>
          </a:bodyPr>
          <a:lstStyle/>
          <a:p>
            <a:r>
              <a:rPr lang="fr-FR" sz="2400" b="1" dirty="0" smtClean="0">
                <a:solidFill>
                  <a:srgbClr val="FF0000"/>
                </a:solidFill>
              </a:rPr>
              <a:t>≈ 2 (h-e)</a:t>
            </a:r>
            <a:endParaRPr lang="fr-FR" sz="2400" b="1" dirty="0">
              <a:solidFill>
                <a:srgbClr val="FF0000"/>
              </a:solidFill>
            </a:endParaRPr>
          </a:p>
        </p:txBody>
      </p:sp>
      <p:sp>
        <p:nvSpPr>
          <p:cNvPr id="35" name="ZoneTexte 34"/>
          <p:cNvSpPr txBox="1"/>
          <p:nvPr/>
        </p:nvSpPr>
        <p:spPr>
          <a:xfrm>
            <a:off x="914401" y="0"/>
            <a:ext cx="11031414" cy="954107"/>
          </a:xfrm>
          <a:prstGeom prst="rect">
            <a:avLst/>
          </a:prstGeom>
          <a:noFill/>
        </p:spPr>
        <p:txBody>
          <a:bodyPr wrap="square" rtlCol="0">
            <a:spAutoFit/>
          </a:bodyPr>
          <a:lstStyle/>
          <a:p>
            <a:pPr algn="ctr"/>
            <a:r>
              <a:rPr lang="fr-FR"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Principaux exigences techniques appliqués sur les installations photovoltaïque</a:t>
            </a:r>
            <a:endParaRPr lang="fr-FR"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extLst>
      <p:ext uri="{BB962C8B-B14F-4D97-AF65-F5344CB8AC3E}">
        <p14:creationId xmlns:p14="http://schemas.microsoft.com/office/powerpoint/2010/main" val="338858026"/>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2238770"/>
            <a:ext cx="12192000" cy="36901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45" name="Rectangle 21"/>
          <p:cNvSpPr>
            <a:spLocks noChangeArrowheads="1"/>
          </p:cNvSpPr>
          <p:nvPr/>
        </p:nvSpPr>
        <p:spPr bwMode="auto">
          <a:xfrm>
            <a:off x="0" y="895350"/>
            <a:ext cx="12192000" cy="0"/>
          </a:xfrm>
          <a:prstGeom prst="rect">
            <a:avLst/>
          </a:prstGeom>
          <a:solidFill>
            <a:srgbClr val="C5E0B3"/>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1048" name="Rectangle 24"/>
          <p:cNvSpPr>
            <a:spLocks noChangeArrowheads="1"/>
          </p:cNvSpPr>
          <p:nvPr/>
        </p:nvSpPr>
        <p:spPr bwMode="auto">
          <a:xfrm>
            <a:off x="0" y="895350"/>
            <a:ext cx="12192000" cy="0"/>
          </a:xfrm>
          <a:prstGeom prst="rect">
            <a:avLst/>
          </a:prstGeom>
          <a:solidFill>
            <a:srgbClr val="C5E0B3"/>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1050" name="Rectangle 26"/>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37" name="ZoneTexte 36"/>
          <p:cNvSpPr txBox="1"/>
          <p:nvPr/>
        </p:nvSpPr>
        <p:spPr>
          <a:xfrm>
            <a:off x="6759193" y="1509181"/>
            <a:ext cx="4947516" cy="461665"/>
          </a:xfrm>
          <a:prstGeom prst="rect">
            <a:avLst/>
          </a:prstGeom>
          <a:noFill/>
        </p:spPr>
        <p:txBody>
          <a:bodyPr wrap="square" rtlCol="0">
            <a:spAutoFit/>
          </a:bodyPr>
          <a:lstStyle/>
          <a:p>
            <a:r>
              <a:rPr lang="fr-FR" sz="2400" b="1" dirty="0" smtClean="0"/>
              <a:t>Distances inter-rangées à respecter  </a:t>
            </a:r>
            <a:endParaRPr lang="fr-FR" sz="2400" b="1" dirty="0"/>
          </a:p>
        </p:txBody>
      </p:sp>
      <p:pic>
        <p:nvPicPr>
          <p:cNvPr id="38" name="Image 37" descr="http://www.energieplus-lesite.be/uploads/RTEmagicC_Ph1.png.png"/>
          <p:cNvPicPr/>
          <p:nvPr/>
        </p:nvPicPr>
        <p:blipFill>
          <a:blip r:embed="rId3" cstate="print"/>
          <a:srcRect/>
          <a:stretch>
            <a:fillRect/>
          </a:stretch>
        </p:blipFill>
        <p:spPr bwMode="auto">
          <a:xfrm>
            <a:off x="3052917" y="2381849"/>
            <a:ext cx="6236226" cy="2756208"/>
          </a:xfrm>
          <a:prstGeom prst="rect">
            <a:avLst/>
          </a:prstGeom>
          <a:noFill/>
          <a:ln w="9525">
            <a:noFill/>
            <a:miter lim="800000"/>
            <a:headEnd/>
            <a:tailEnd/>
          </a:ln>
        </p:spPr>
      </p:pic>
      <p:sp>
        <p:nvSpPr>
          <p:cNvPr id="1052" name="Rectangle 28"/>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1051" name="Picture 27"/>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868724" y="5188718"/>
            <a:ext cx="5270595" cy="929054"/>
          </a:xfrm>
          <a:prstGeom prst="rect">
            <a:avLst/>
          </a:prstGeom>
          <a:solidFill>
            <a:schemeClr val="bg1"/>
          </a:solidFill>
        </p:spPr>
      </p:pic>
      <p:sp>
        <p:nvSpPr>
          <p:cNvPr id="21" name="Flèche droite à entaille 20"/>
          <p:cNvSpPr/>
          <p:nvPr/>
        </p:nvSpPr>
        <p:spPr>
          <a:xfrm>
            <a:off x="247052" y="1327406"/>
            <a:ext cx="6385977" cy="941696"/>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t>Avec la nouvelle mise à jour du chapitre 23</a:t>
            </a:r>
            <a:endParaRPr lang="fr-FR" sz="2400" dirty="0"/>
          </a:p>
        </p:txBody>
      </p:sp>
      <p:sp>
        <p:nvSpPr>
          <p:cNvPr id="23" name="ZoneTexte 22"/>
          <p:cNvSpPr txBox="1"/>
          <p:nvPr/>
        </p:nvSpPr>
        <p:spPr>
          <a:xfrm>
            <a:off x="6037384" y="5931877"/>
            <a:ext cx="2344616" cy="461665"/>
          </a:xfrm>
          <a:prstGeom prst="rect">
            <a:avLst/>
          </a:prstGeom>
          <a:noFill/>
        </p:spPr>
        <p:txBody>
          <a:bodyPr wrap="square" rtlCol="0">
            <a:spAutoFit/>
          </a:bodyPr>
          <a:lstStyle/>
          <a:p>
            <a:r>
              <a:rPr lang="fr-FR" sz="2400" b="1" dirty="0" smtClean="0">
                <a:solidFill>
                  <a:srgbClr val="FF0000"/>
                </a:solidFill>
              </a:rPr>
              <a:t>≈ 2 h</a:t>
            </a:r>
            <a:endParaRPr lang="fr-FR" sz="2400" b="1" dirty="0">
              <a:solidFill>
                <a:srgbClr val="FF0000"/>
              </a:solidFill>
            </a:endParaRPr>
          </a:p>
        </p:txBody>
      </p:sp>
      <p:sp>
        <p:nvSpPr>
          <p:cNvPr id="24" name="ZoneTexte 23"/>
          <p:cNvSpPr txBox="1"/>
          <p:nvPr/>
        </p:nvSpPr>
        <p:spPr>
          <a:xfrm>
            <a:off x="914401" y="0"/>
            <a:ext cx="11031414" cy="954107"/>
          </a:xfrm>
          <a:prstGeom prst="rect">
            <a:avLst/>
          </a:prstGeom>
          <a:noFill/>
        </p:spPr>
        <p:txBody>
          <a:bodyPr wrap="square" rtlCol="0">
            <a:spAutoFit/>
          </a:bodyPr>
          <a:lstStyle/>
          <a:p>
            <a:pPr algn="ctr"/>
            <a:r>
              <a:rPr lang="fr-FR"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Principaux exigences techniques appliqués sur les installations photovoltaïque</a:t>
            </a:r>
            <a:endParaRPr lang="fr-FR"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extLst>
      <p:ext uri="{BB962C8B-B14F-4D97-AF65-F5344CB8AC3E}">
        <p14:creationId xmlns:p14="http://schemas.microsoft.com/office/powerpoint/2010/main" val="338858026"/>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riangle rectangle 2"/>
          <p:cNvSpPr/>
          <p:nvPr/>
        </p:nvSpPr>
        <p:spPr>
          <a:xfrm flipH="1">
            <a:off x="7155542" y="1790701"/>
            <a:ext cx="5053663" cy="3202214"/>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Espace réservé du numéro de diapositive 3"/>
          <p:cNvSpPr>
            <a:spLocks noGrp="1"/>
          </p:cNvSpPr>
          <p:nvPr>
            <p:ph type="sldNum" sz="quarter" idx="12"/>
          </p:nvPr>
        </p:nvSpPr>
        <p:spPr/>
        <p:txBody>
          <a:bodyPr/>
          <a:lstStyle/>
          <a:p>
            <a:fld id="{D57F1E4F-1CFF-5643-939E-217C01CDF565}" type="slidenum">
              <a:rPr lang="en-US" smtClean="0"/>
              <a:pPr/>
              <a:t>33</a:t>
            </a:fld>
            <a:endParaRPr lang="en-US" dirty="0"/>
          </a:p>
        </p:txBody>
      </p:sp>
      <p:sp>
        <p:nvSpPr>
          <p:cNvPr id="1045" name="Rectangle 21"/>
          <p:cNvSpPr>
            <a:spLocks noChangeArrowheads="1"/>
          </p:cNvSpPr>
          <p:nvPr/>
        </p:nvSpPr>
        <p:spPr bwMode="auto">
          <a:xfrm>
            <a:off x="0" y="895350"/>
            <a:ext cx="12192000" cy="0"/>
          </a:xfrm>
          <a:prstGeom prst="rect">
            <a:avLst/>
          </a:prstGeom>
          <a:solidFill>
            <a:srgbClr val="C5E0B3"/>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1048" name="Rectangle 24"/>
          <p:cNvSpPr>
            <a:spLocks noChangeArrowheads="1"/>
          </p:cNvSpPr>
          <p:nvPr/>
        </p:nvSpPr>
        <p:spPr bwMode="auto">
          <a:xfrm>
            <a:off x="0" y="895350"/>
            <a:ext cx="12192000" cy="0"/>
          </a:xfrm>
          <a:prstGeom prst="rect">
            <a:avLst/>
          </a:prstGeom>
          <a:solidFill>
            <a:srgbClr val="C5E0B3"/>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1050" name="Rectangle 26"/>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37" name="ZoneTexte 36"/>
          <p:cNvSpPr txBox="1"/>
          <p:nvPr/>
        </p:nvSpPr>
        <p:spPr>
          <a:xfrm>
            <a:off x="6751363" y="1560284"/>
            <a:ext cx="3705630" cy="461665"/>
          </a:xfrm>
          <a:prstGeom prst="rect">
            <a:avLst/>
          </a:prstGeom>
          <a:noFill/>
        </p:spPr>
        <p:txBody>
          <a:bodyPr wrap="none" rtlCol="0">
            <a:spAutoFit/>
          </a:bodyPr>
          <a:lstStyle/>
          <a:p>
            <a:r>
              <a:rPr lang="fr-FR" sz="2400" b="1" dirty="0" smtClean="0"/>
              <a:t>Mise à la terre des modules</a:t>
            </a:r>
            <a:endParaRPr lang="fr-FR" sz="2400" b="1" dirty="0"/>
          </a:p>
        </p:txBody>
      </p:sp>
      <p:sp>
        <p:nvSpPr>
          <p:cNvPr id="1052" name="Rectangle 28"/>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6" name="Rectangle 15"/>
          <p:cNvSpPr/>
          <p:nvPr/>
        </p:nvSpPr>
        <p:spPr>
          <a:xfrm>
            <a:off x="606809" y="2426790"/>
            <a:ext cx="6096000" cy="2677656"/>
          </a:xfrm>
          <a:prstGeom prst="rect">
            <a:avLst/>
          </a:prstGeom>
        </p:spPr>
        <p:txBody>
          <a:bodyPr>
            <a:spAutoFit/>
          </a:bodyPr>
          <a:lstStyle/>
          <a:p>
            <a:pPr defTabSz="914400" eaLnBrk="0" fontAlgn="base" hangingPunct="0">
              <a:spcBef>
                <a:spcPct val="0"/>
              </a:spcBef>
              <a:spcAft>
                <a:spcPct val="0"/>
              </a:spcAft>
            </a:pPr>
            <a:r>
              <a:rPr lang="fr-FR" sz="2400" dirty="0" smtClean="0">
                <a:latin typeface="Arial" pitchFamily="34" charset="0"/>
                <a:cs typeface="Arial" pitchFamily="34" charset="0"/>
              </a:rPr>
              <a:t>La connexion de la terre sur le cadre du module doit se faire par boulonnage inox </a:t>
            </a:r>
          </a:p>
          <a:p>
            <a:pPr defTabSz="914400" eaLnBrk="0" fontAlgn="base" hangingPunct="0">
              <a:spcBef>
                <a:spcPct val="0"/>
              </a:spcBef>
              <a:spcAft>
                <a:spcPct val="0"/>
              </a:spcAft>
              <a:buFontTx/>
              <a:buChar char="•"/>
            </a:pPr>
            <a:endParaRPr lang="fr-FR" sz="2400" dirty="0" smtClean="0">
              <a:latin typeface="Arial" pitchFamily="34" charset="0"/>
              <a:cs typeface="Arial" pitchFamily="34" charset="0"/>
            </a:endParaRPr>
          </a:p>
          <a:p>
            <a:pPr defTabSz="914400" eaLnBrk="0" fontAlgn="base" hangingPunct="0">
              <a:spcBef>
                <a:spcPct val="0"/>
              </a:spcBef>
              <a:spcAft>
                <a:spcPct val="0"/>
              </a:spcAft>
            </a:pPr>
            <a:r>
              <a:rPr lang="fr-FR" sz="2400" dirty="0" smtClean="0">
                <a:latin typeface="Arial" pitchFamily="34" charset="0"/>
                <a:cs typeface="Arial" pitchFamily="34" charset="0"/>
              </a:rPr>
              <a:t>Le cuivre ne pouvant être en contact avec l'aluminium, on utilise des </a:t>
            </a:r>
            <a:r>
              <a:rPr lang="fr-FR" sz="2400" u="sng" dirty="0" smtClean="0">
                <a:effectLst>
                  <a:outerShdw blurRad="38100" dist="38100" dir="2700000" algn="tl">
                    <a:srgbClr val="000000">
                      <a:alpha val="43137"/>
                    </a:srgbClr>
                  </a:outerShdw>
                </a:effectLst>
                <a:latin typeface="Arial" pitchFamily="34" charset="0"/>
                <a:cs typeface="Arial" pitchFamily="34" charset="0"/>
              </a:rPr>
              <a:t>cosses étamées </a:t>
            </a:r>
            <a:r>
              <a:rPr lang="fr-FR" sz="2400" dirty="0" smtClean="0">
                <a:latin typeface="Arial" pitchFamily="34" charset="0"/>
                <a:cs typeface="Arial" pitchFamily="34" charset="0"/>
              </a:rPr>
              <a:t>ou des rondelles </a:t>
            </a:r>
            <a:r>
              <a:rPr lang="fr-FR" sz="2400" dirty="0" smtClean="0">
                <a:latin typeface="Arial" pitchFamily="34" charset="0"/>
                <a:cs typeface="Arial" pitchFamily="34" charset="0"/>
              </a:rPr>
              <a:t>bimétal (non disponible sur le marché)</a:t>
            </a:r>
            <a:endParaRPr lang="fr-FR" sz="2400" dirty="0" smtClean="0">
              <a:latin typeface="Arial" pitchFamily="34" charset="0"/>
              <a:cs typeface="Arial" pitchFamily="34" charset="0"/>
            </a:endParaRPr>
          </a:p>
        </p:txBody>
      </p:sp>
      <p:pic>
        <p:nvPicPr>
          <p:cNvPr id="17" name="Image 16" descr="rondelles-bimétalliques-cuivrealuminium (1).jpg"/>
          <p:cNvPicPr/>
          <p:nvPr/>
        </p:nvPicPr>
        <p:blipFill>
          <a:blip r:embed="rId3" cstate="print"/>
          <a:stretch>
            <a:fillRect/>
          </a:stretch>
        </p:blipFill>
        <p:spPr>
          <a:xfrm>
            <a:off x="7474858" y="2615103"/>
            <a:ext cx="3317432" cy="2305240"/>
          </a:xfrm>
          <a:prstGeom prst="rect">
            <a:avLst/>
          </a:prstGeom>
        </p:spPr>
      </p:pic>
      <p:sp>
        <p:nvSpPr>
          <p:cNvPr id="23" name="Flèche droite à entaille 22"/>
          <p:cNvSpPr/>
          <p:nvPr/>
        </p:nvSpPr>
        <p:spPr>
          <a:xfrm>
            <a:off x="247052" y="1327406"/>
            <a:ext cx="6385977" cy="941696"/>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t>Avec la nouvelle mise à jour du chapitre 23</a:t>
            </a:r>
            <a:endParaRPr lang="fr-FR" sz="2400" dirty="0"/>
          </a:p>
        </p:txBody>
      </p:sp>
      <p:sp>
        <p:nvSpPr>
          <p:cNvPr id="18" name="ZoneTexte 17"/>
          <p:cNvSpPr txBox="1"/>
          <p:nvPr/>
        </p:nvSpPr>
        <p:spPr>
          <a:xfrm>
            <a:off x="914401" y="0"/>
            <a:ext cx="11031414" cy="954107"/>
          </a:xfrm>
          <a:prstGeom prst="rect">
            <a:avLst/>
          </a:prstGeom>
          <a:noFill/>
        </p:spPr>
        <p:txBody>
          <a:bodyPr wrap="square" rtlCol="0">
            <a:spAutoFit/>
          </a:bodyPr>
          <a:lstStyle/>
          <a:p>
            <a:pPr algn="ctr"/>
            <a:r>
              <a:rPr lang="fr-FR"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Principaux exigences techniques appliqués sur les installations photovoltaïque</a:t>
            </a:r>
            <a:endParaRPr lang="fr-FR"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extLst>
      <p:ext uri="{BB962C8B-B14F-4D97-AF65-F5344CB8AC3E}">
        <p14:creationId xmlns:p14="http://schemas.microsoft.com/office/powerpoint/2010/main" val="338858026"/>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riangle rectangle 19"/>
          <p:cNvSpPr/>
          <p:nvPr/>
        </p:nvSpPr>
        <p:spPr>
          <a:xfrm flipH="1">
            <a:off x="7547428" y="1790701"/>
            <a:ext cx="4661777" cy="3507013"/>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solidFill>
            </a:endParaRPr>
          </a:p>
        </p:txBody>
      </p:sp>
      <p:sp>
        <p:nvSpPr>
          <p:cNvPr id="4" name="Espace réservé du numéro de diapositive 3"/>
          <p:cNvSpPr>
            <a:spLocks noGrp="1"/>
          </p:cNvSpPr>
          <p:nvPr>
            <p:ph type="sldNum" sz="quarter" idx="12"/>
          </p:nvPr>
        </p:nvSpPr>
        <p:spPr/>
        <p:txBody>
          <a:bodyPr/>
          <a:lstStyle/>
          <a:p>
            <a:fld id="{D57F1E4F-1CFF-5643-939E-217C01CDF565}" type="slidenum">
              <a:rPr lang="en-US" smtClean="0"/>
              <a:pPr/>
              <a:t>34</a:t>
            </a:fld>
            <a:endParaRPr lang="en-US" dirty="0"/>
          </a:p>
        </p:txBody>
      </p:sp>
      <p:sp>
        <p:nvSpPr>
          <p:cNvPr id="1045" name="Rectangle 21"/>
          <p:cNvSpPr>
            <a:spLocks noChangeArrowheads="1"/>
          </p:cNvSpPr>
          <p:nvPr/>
        </p:nvSpPr>
        <p:spPr bwMode="auto">
          <a:xfrm>
            <a:off x="0" y="895350"/>
            <a:ext cx="12192000" cy="0"/>
          </a:xfrm>
          <a:prstGeom prst="rect">
            <a:avLst/>
          </a:prstGeom>
          <a:solidFill>
            <a:srgbClr val="C5E0B3"/>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1048" name="Rectangle 24"/>
          <p:cNvSpPr>
            <a:spLocks noChangeArrowheads="1"/>
          </p:cNvSpPr>
          <p:nvPr/>
        </p:nvSpPr>
        <p:spPr bwMode="auto">
          <a:xfrm>
            <a:off x="0" y="895350"/>
            <a:ext cx="12192000" cy="0"/>
          </a:xfrm>
          <a:prstGeom prst="rect">
            <a:avLst/>
          </a:prstGeom>
          <a:solidFill>
            <a:srgbClr val="C5E0B3"/>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1050" name="Rectangle 26"/>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37" name="ZoneTexte 36"/>
          <p:cNvSpPr txBox="1"/>
          <p:nvPr/>
        </p:nvSpPr>
        <p:spPr>
          <a:xfrm>
            <a:off x="7001105" y="1503880"/>
            <a:ext cx="3705630" cy="461665"/>
          </a:xfrm>
          <a:prstGeom prst="rect">
            <a:avLst/>
          </a:prstGeom>
          <a:noFill/>
        </p:spPr>
        <p:txBody>
          <a:bodyPr wrap="none" rtlCol="0">
            <a:spAutoFit/>
          </a:bodyPr>
          <a:lstStyle/>
          <a:p>
            <a:r>
              <a:rPr lang="fr-FR" sz="2400" b="1" dirty="0" smtClean="0"/>
              <a:t>Mise à la terre des modules</a:t>
            </a:r>
            <a:endParaRPr lang="fr-FR" sz="2400" b="1" dirty="0"/>
          </a:p>
        </p:txBody>
      </p:sp>
      <p:sp>
        <p:nvSpPr>
          <p:cNvPr id="1052" name="Rectangle 28"/>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6" name="Rectangle 15"/>
          <p:cNvSpPr/>
          <p:nvPr/>
        </p:nvSpPr>
        <p:spPr>
          <a:xfrm>
            <a:off x="1230923" y="2528390"/>
            <a:ext cx="6096000" cy="369332"/>
          </a:xfrm>
          <a:prstGeom prst="rect">
            <a:avLst/>
          </a:prstGeom>
        </p:spPr>
        <p:txBody>
          <a:bodyPr>
            <a:spAutoFit/>
          </a:bodyPr>
          <a:lstStyle/>
          <a:p>
            <a:endParaRPr lang="fr-FR" dirty="0"/>
          </a:p>
        </p:txBody>
      </p:sp>
      <p:pic>
        <p:nvPicPr>
          <p:cNvPr id="18" name="Image 17" descr="http://b2b.bike-parts.de/b2bdocs/BP/images/cf3fe6afe05dfb0f03604bd34c50f669.JPG"/>
          <p:cNvPicPr/>
          <p:nvPr/>
        </p:nvPicPr>
        <p:blipFill>
          <a:blip r:embed="rId3" cstate="print"/>
          <a:srcRect/>
          <a:stretch>
            <a:fillRect/>
          </a:stretch>
        </p:blipFill>
        <p:spPr bwMode="auto">
          <a:xfrm>
            <a:off x="9741427" y="2856511"/>
            <a:ext cx="1627424" cy="1727885"/>
          </a:xfrm>
          <a:prstGeom prst="rect">
            <a:avLst/>
          </a:prstGeom>
          <a:noFill/>
          <a:ln w="9525">
            <a:noFill/>
            <a:miter lim="800000"/>
            <a:headEnd/>
            <a:tailEnd/>
          </a:ln>
        </p:spPr>
      </p:pic>
      <p:pic>
        <p:nvPicPr>
          <p:cNvPr id="19" name="irc_mi" descr="http://www.promauto.com/images/ECROU-6PANS_crante.png"/>
          <p:cNvPicPr/>
          <p:nvPr/>
        </p:nvPicPr>
        <p:blipFill>
          <a:blip r:embed="rId4" cstate="print"/>
          <a:srcRect/>
          <a:stretch>
            <a:fillRect/>
          </a:stretch>
        </p:blipFill>
        <p:spPr bwMode="auto">
          <a:xfrm>
            <a:off x="7828044" y="2994746"/>
            <a:ext cx="1896581" cy="1609549"/>
          </a:xfrm>
          <a:prstGeom prst="rect">
            <a:avLst/>
          </a:prstGeom>
          <a:noFill/>
          <a:ln w="9525">
            <a:noFill/>
            <a:miter lim="800000"/>
            <a:headEnd/>
            <a:tailEnd/>
          </a:ln>
        </p:spPr>
      </p:pic>
      <p:sp>
        <p:nvSpPr>
          <p:cNvPr id="94211" name="Rectangle 3"/>
          <p:cNvSpPr>
            <a:spLocks noChangeArrowheads="1"/>
          </p:cNvSpPr>
          <p:nvPr/>
        </p:nvSpPr>
        <p:spPr bwMode="auto">
          <a:xfrm>
            <a:off x="553218" y="2714329"/>
            <a:ext cx="6729046"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algn="just" defTabSz="914400" eaLnBrk="0" fontAlgn="base" hangingPunct="0">
              <a:lnSpc>
                <a:spcPct val="100000"/>
              </a:lnSpc>
              <a:spcBef>
                <a:spcPct val="0"/>
              </a:spcBef>
              <a:spcAft>
                <a:spcPct val="0"/>
              </a:spcAft>
              <a:buClrTx/>
              <a:buSzTx/>
              <a:tabLst/>
            </a:pPr>
            <a:r>
              <a:rPr lang="fr-FR" sz="2400" dirty="0" smtClean="0">
                <a:latin typeface="Arial" pitchFamily="34" charset="0"/>
                <a:cs typeface="Arial" pitchFamily="34" charset="0"/>
              </a:rPr>
              <a:t>Les cadres des modules sont très souvent anodisés . Et il faut donc </a:t>
            </a:r>
            <a:r>
              <a:rPr lang="fr-FR" sz="2400" dirty="0" smtClean="0">
                <a:latin typeface="Arial" pitchFamily="34" charset="0"/>
                <a:cs typeface="Arial" pitchFamily="34" charset="0"/>
              </a:rPr>
              <a:t>les </a:t>
            </a:r>
            <a:r>
              <a:rPr lang="fr-FR" sz="2400" dirty="0" smtClean="0">
                <a:latin typeface="Arial" pitchFamily="34" charset="0"/>
                <a:cs typeface="Arial" pitchFamily="34" charset="0"/>
              </a:rPr>
              <a:t>gratter pour assurer la conduction. Pour cela le plus simple est d'utiliser des </a:t>
            </a:r>
            <a:r>
              <a:rPr lang="fr-FR" sz="2400" dirty="0" smtClean="0">
                <a:latin typeface="Arial" pitchFamily="34" charset="0"/>
                <a:cs typeface="Arial" pitchFamily="34" charset="0"/>
              </a:rPr>
              <a:t>rondelles ou écrous </a:t>
            </a:r>
            <a:r>
              <a:rPr lang="fr-FR" sz="2400" dirty="0" smtClean="0">
                <a:latin typeface="Arial" pitchFamily="34" charset="0"/>
                <a:cs typeface="Arial" pitchFamily="34" charset="0"/>
              </a:rPr>
              <a:t>crantés qui font le travail lors du serrage</a:t>
            </a:r>
          </a:p>
        </p:txBody>
      </p:sp>
      <p:sp>
        <p:nvSpPr>
          <p:cNvPr id="26" name="Flèche droite à entaille 25"/>
          <p:cNvSpPr/>
          <p:nvPr/>
        </p:nvSpPr>
        <p:spPr>
          <a:xfrm>
            <a:off x="247052" y="1327406"/>
            <a:ext cx="6385977" cy="941696"/>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t>Avec la nouvelle mise à jour du chapitre 23</a:t>
            </a:r>
            <a:endParaRPr lang="fr-FR" sz="2400" dirty="0"/>
          </a:p>
        </p:txBody>
      </p:sp>
      <p:sp>
        <p:nvSpPr>
          <p:cNvPr id="21" name="ZoneTexte 20"/>
          <p:cNvSpPr txBox="1"/>
          <p:nvPr/>
        </p:nvSpPr>
        <p:spPr>
          <a:xfrm>
            <a:off x="914401" y="0"/>
            <a:ext cx="11031414" cy="954107"/>
          </a:xfrm>
          <a:prstGeom prst="rect">
            <a:avLst/>
          </a:prstGeom>
          <a:noFill/>
        </p:spPr>
        <p:txBody>
          <a:bodyPr wrap="square" rtlCol="0">
            <a:spAutoFit/>
          </a:bodyPr>
          <a:lstStyle/>
          <a:p>
            <a:pPr algn="ctr"/>
            <a:r>
              <a:rPr lang="fr-FR"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Principaux exigences techniques appliqués sur les installations photovoltaïque</a:t>
            </a:r>
            <a:endParaRPr lang="fr-FR"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extLst>
      <p:ext uri="{BB962C8B-B14F-4D97-AF65-F5344CB8AC3E}">
        <p14:creationId xmlns:p14="http://schemas.microsoft.com/office/powerpoint/2010/main" val="338858026"/>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D57F1E4F-1CFF-5643-939E-217C01CDF565}" type="slidenum">
              <a:rPr lang="en-US" smtClean="0"/>
              <a:pPr/>
              <a:t>35</a:t>
            </a:fld>
            <a:endParaRPr lang="en-US" dirty="0"/>
          </a:p>
        </p:txBody>
      </p:sp>
      <p:pic>
        <p:nvPicPr>
          <p:cNvPr id="2" name="Image 1"/>
          <p:cNvPicPr>
            <a:picLocks noChangeAspect="1"/>
          </p:cNvPicPr>
          <p:nvPr/>
        </p:nvPicPr>
        <p:blipFill rotWithShape="1">
          <a:blip r:embed="rId3" cstate="print">
            <a:extLst>
              <a:ext uri="{28A0092B-C50C-407E-A947-70E740481C1C}">
                <a14:useLocalDpi xmlns:a14="http://schemas.microsoft.com/office/drawing/2010/main" val="0"/>
              </a:ext>
            </a:extLst>
          </a:blip>
          <a:srcRect t="32111" r="25984" b="21094"/>
          <a:stretch/>
        </p:blipFill>
        <p:spPr>
          <a:xfrm>
            <a:off x="3826029" y="903076"/>
            <a:ext cx="7765468" cy="569878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7" name="ZoneTexte 16"/>
          <p:cNvSpPr txBox="1"/>
          <p:nvPr/>
        </p:nvSpPr>
        <p:spPr>
          <a:xfrm>
            <a:off x="304800" y="1640115"/>
            <a:ext cx="3352800" cy="1569660"/>
          </a:xfrm>
          <a:prstGeom prst="rect">
            <a:avLst/>
          </a:prstGeom>
          <a:noFill/>
          <a:ln>
            <a:solidFill>
              <a:schemeClr val="tx1"/>
            </a:solidFill>
          </a:ln>
        </p:spPr>
        <p:txBody>
          <a:bodyPr wrap="square" rtlCol="0">
            <a:spAutoFit/>
          </a:bodyPr>
          <a:lstStyle/>
          <a:p>
            <a:pPr algn="just"/>
            <a:r>
              <a:rPr lang="en-US" sz="2400" dirty="0" smtClean="0"/>
              <a:t>Les </a:t>
            </a:r>
            <a:r>
              <a:rPr lang="en-US" sz="2400" dirty="0" err="1" smtClean="0"/>
              <a:t>vérifications</a:t>
            </a:r>
            <a:r>
              <a:rPr lang="en-US" sz="2400" dirty="0" smtClean="0"/>
              <a:t> à </a:t>
            </a:r>
            <a:r>
              <a:rPr lang="en-US" sz="2400" dirty="0" err="1" smtClean="0"/>
              <a:t>effectuer</a:t>
            </a:r>
            <a:r>
              <a:rPr lang="en-US" sz="2400" dirty="0" smtClean="0"/>
              <a:t> et à consigner </a:t>
            </a:r>
            <a:r>
              <a:rPr lang="en-US" sz="2400" dirty="0" err="1" smtClean="0"/>
              <a:t>dans</a:t>
            </a:r>
            <a:r>
              <a:rPr lang="en-US" sz="2400" dirty="0" smtClean="0"/>
              <a:t> le   </a:t>
            </a:r>
            <a:r>
              <a:rPr lang="en-US" sz="2400" dirty="0" err="1" smtClean="0"/>
              <a:t>formulaire</a:t>
            </a:r>
            <a:r>
              <a:rPr lang="en-US" sz="2400" dirty="0" smtClean="0"/>
              <a:t> de la  </a:t>
            </a:r>
            <a:r>
              <a:rPr lang="en-US" sz="2400" dirty="0" err="1" smtClean="0"/>
              <a:t>Réception</a:t>
            </a:r>
            <a:r>
              <a:rPr lang="en-US" sz="2400" dirty="0" smtClean="0"/>
              <a:t>  Technique</a:t>
            </a:r>
            <a:endParaRPr lang="en-US" sz="2400" dirty="0"/>
          </a:p>
        </p:txBody>
      </p:sp>
      <p:sp>
        <p:nvSpPr>
          <p:cNvPr id="11" name="ZoneTexte 10"/>
          <p:cNvSpPr txBox="1"/>
          <p:nvPr/>
        </p:nvSpPr>
        <p:spPr>
          <a:xfrm>
            <a:off x="914401" y="0"/>
            <a:ext cx="11031414" cy="954107"/>
          </a:xfrm>
          <a:prstGeom prst="rect">
            <a:avLst/>
          </a:prstGeom>
          <a:noFill/>
        </p:spPr>
        <p:txBody>
          <a:bodyPr wrap="square" rtlCol="0">
            <a:spAutoFit/>
          </a:bodyPr>
          <a:lstStyle/>
          <a:p>
            <a:pPr algn="ctr"/>
            <a:r>
              <a:rPr lang="fr-FR"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Principaux exigences techniques appliqués sur les installations photovoltaïque</a:t>
            </a:r>
            <a:endParaRPr lang="fr-FR"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extLst>
      <p:ext uri="{BB962C8B-B14F-4D97-AF65-F5344CB8AC3E}">
        <p14:creationId xmlns:p14="http://schemas.microsoft.com/office/powerpoint/2010/main" val="3762101956"/>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echosolarhotel.com/wp-content/uploads/2014/12/nature-hd-wallpaper-with-lamp-with-sun-at-the-beach-e1418667166224.jpg"/>
          <p:cNvPicPr>
            <a:picLocks noChangeAspect="1" noChangeArrowheads="1"/>
          </p:cNvPicPr>
          <p:nvPr/>
        </p:nvPicPr>
        <p:blipFill>
          <a:blip r:embed="rId2" cstate="print">
            <a:lum bright="40000" contrast="-40000"/>
          </a:blip>
          <a:srcRect/>
          <a:stretch>
            <a:fillRect/>
          </a:stretch>
        </p:blipFill>
        <p:spPr bwMode="auto">
          <a:xfrm>
            <a:off x="0" y="0"/>
            <a:ext cx="12192000" cy="6858000"/>
          </a:xfrm>
          <a:prstGeom prst="rect">
            <a:avLst/>
          </a:prstGeom>
          <a:ln>
            <a:noFill/>
          </a:ln>
          <a:effectLst>
            <a:outerShdw blurRad="292100" dist="139700" dir="2700000" algn="tl" rotWithShape="0">
              <a:srgbClr val="333333">
                <a:alpha val="65000"/>
              </a:srgbClr>
            </a:outerShdw>
          </a:effectLst>
        </p:spPr>
      </p:pic>
      <p:sp>
        <p:nvSpPr>
          <p:cNvPr id="5" name="ZoneTexte 4"/>
          <p:cNvSpPr txBox="1"/>
          <p:nvPr/>
        </p:nvSpPr>
        <p:spPr>
          <a:xfrm>
            <a:off x="2222182" y="5539009"/>
            <a:ext cx="8208144" cy="707886"/>
          </a:xfrm>
          <a:prstGeom prst="rect">
            <a:avLst/>
          </a:prstGeom>
          <a:noFill/>
        </p:spPr>
        <p:txBody>
          <a:bodyPr wrap="none" rtlCol="0">
            <a:spAutoFit/>
          </a:bodyPr>
          <a:lstStyle/>
          <a:p>
            <a:r>
              <a:rPr lang="fr-FR" sz="4000" b="1" spc="600" dirty="0" smtClean="0">
                <a:solidFill>
                  <a:schemeClr val="bg1"/>
                </a:solidFill>
              </a:rPr>
              <a:t>MERCI DE VOTRE ATTENTION</a:t>
            </a:r>
            <a:endParaRPr lang="fr-FR" sz="4000" b="1" spc="600" dirty="0">
              <a:solidFill>
                <a:schemeClr val="bg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me 4"/>
          <p:cNvGraphicFramePr/>
          <p:nvPr/>
        </p:nvGraphicFramePr>
        <p:xfrm>
          <a:off x="1155866" y="1359876"/>
          <a:ext cx="9465242" cy="51581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Espace réservé du numéro de diapositive 11"/>
          <p:cNvSpPr>
            <a:spLocks noGrp="1"/>
          </p:cNvSpPr>
          <p:nvPr>
            <p:ph type="sldNum" sz="quarter" idx="12"/>
          </p:nvPr>
        </p:nvSpPr>
        <p:spPr>
          <a:xfrm>
            <a:off x="11347939" y="6297734"/>
            <a:ext cx="574431" cy="365125"/>
          </a:xfrm>
        </p:spPr>
        <p:txBody>
          <a:bodyPr/>
          <a:lstStyle/>
          <a:p>
            <a:fld id="{6DD5436F-D741-47AD-AC3D-1EFF28D7ADFF}" type="slidenum">
              <a:rPr lang="fr-FR" sz="1800" smtClean="0">
                <a:solidFill>
                  <a:schemeClr val="accent6">
                    <a:lumMod val="75000"/>
                  </a:schemeClr>
                </a:solidFill>
                <a:latin typeface="Arial Black" pitchFamily="34" charset="0"/>
              </a:rPr>
              <a:pPr/>
              <a:t>4</a:t>
            </a:fld>
            <a:endParaRPr lang="fr-FR" sz="1800" dirty="0">
              <a:solidFill>
                <a:schemeClr val="accent6">
                  <a:lumMod val="75000"/>
                </a:schemeClr>
              </a:solidFill>
              <a:latin typeface="Arial Black" pitchFamily="34" charset="0"/>
            </a:endParaRPr>
          </a:p>
        </p:txBody>
      </p:sp>
      <p:sp>
        <p:nvSpPr>
          <p:cNvPr id="7" name="ZoneTexte 6"/>
          <p:cNvSpPr txBox="1"/>
          <p:nvPr/>
        </p:nvSpPr>
        <p:spPr>
          <a:xfrm>
            <a:off x="914401" y="199293"/>
            <a:ext cx="11031414" cy="523220"/>
          </a:xfrm>
          <a:prstGeom prst="rect">
            <a:avLst/>
          </a:prstGeom>
          <a:noFill/>
        </p:spPr>
        <p:txBody>
          <a:bodyPr wrap="square" rtlCol="0">
            <a:spAutoFit/>
          </a:bodyPr>
          <a:lstStyle/>
          <a:p>
            <a:pPr algn="ctr"/>
            <a:r>
              <a:rPr lang="fr-FR"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Motivation de la STEG pour l’externalisation des réception techniques </a:t>
            </a:r>
            <a:endParaRPr lang="fr-FR"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11" name="Rectangle 10"/>
          <p:cNvSpPr/>
          <p:nvPr/>
        </p:nvSpPr>
        <p:spPr>
          <a:xfrm>
            <a:off x="0" y="914401"/>
            <a:ext cx="12192000" cy="13950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b="1" dirty="0" smtClean="0">
                <a:solidFill>
                  <a:schemeClr val="accent1">
                    <a:lumMod val="60000"/>
                    <a:lumOff val="40000"/>
                  </a:schemeClr>
                </a:solidFill>
                <a:effectLst>
                  <a:outerShdw blurRad="38100" dist="38100" dir="2700000" algn="tl">
                    <a:srgbClr val="000000">
                      <a:alpha val="43137"/>
                    </a:srgbClr>
                  </a:outerShdw>
                </a:effectLst>
              </a:rPr>
              <a:t>Partie 1 : Motivation de la STEG pour l’externalisation des réception techniques</a:t>
            </a:r>
            <a:r>
              <a:rPr lang="fr-FR" sz="2400" b="1" dirty="0" smtClean="0">
                <a:effectLst>
                  <a:outerShdw blurRad="38100" dist="38100" dir="2700000" algn="tl">
                    <a:srgbClr val="000000">
                      <a:alpha val="43137"/>
                    </a:srgbClr>
                  </a:outerShdw>
                </a:effectLst>
              </a:rPr>
              <a:t> </a:t>
            </a:r>
            <a:endParaRPr lang="fr-FR" sz="2400" b="1" dirty="0">
              <a:effectLst>
                <a:outerShdw blurRad="38100" dist="38100" dir="2700000" algn="tl">
                  <a:srgbClr val="000000">
                    <a:alpha val="43137"/>
                  </a:srgbClr>
                </a:outerShdw>
              </a:effectLst>
            </a:endParaRPr>
          </a:p>
        </p:txBody>
      </p:sp>
      <p:sp>
        <p:nvSpPr>
          <p:cNvPr id="12" name="Rectangle 11"/>
          <p:cNvSpPr/>
          <p:nvPr/>
        </p:nvSpPr>
        <p:spPr>
          <a:xfrm>
            <a:off x="0" y="2637693"/>
            <a:ext cx="12192000" cy="13950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b="1" dirty="0" smtClean="0">
                <a:solidFill>
                  <a:schemeClr val="bg1"/>
                </a:solidFill>
                <a:effectLst>
                  <a:outerShdw blurRad="38100" dist="38100" dir="2700000" algn="tl">
                    <a:srgbClr val="000000">
                      <a:alpha val="43137"/>
                    </a:srgbClr>
                  </a:outerShdw>
                </a:effectLst>
              </a:rPr>
              <a:t>Partie 2 : Procédure de traitement des dossiers des installations photovoltaïques</a:t>
            </a:r>
          </a:p>
        </p:txBody>
      </p:sp>
      <p:sp>
        <p:nvSpPr>
          <p:cNvPr id="13" name="Rectangle 12"/>
          <p:cNvSpPr/>
          <p:nvPr/>
        </p:nvSpPr>
        <p:spPr>
          <a:xfrm>
            <a:off x="0" y="4419601"/>
            <a:ext cx="12192000" cy="13950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b="1" dirty="0" smtClean="0">
                <a:solidFill>
                  <a:schemeClr val="accent1">
                    <a:lumMod val="60000"/>
                    <a:lumOff val="40000"/>
                  </a:schemeClr>
                </a:solidFill>
                <a:effectLst>
                  <a:outerShdw blurRad="38100" dist="38100" dir="2700000" algn="tl">
                    <a:srgbClr val="000000">
                      <a:alpha val="43137"/>
                    </a:srgbClr>
                  </a:outerShdw>
                </a:effectLst>
              </a:rPr>
              <a:t>Partie 3 : Principaux exigences techniques appliqués sur les installations photovoltaïque</a:t>
            </a:r>
          </a:p>
        </p:txBody>
      </p:sp>
      <p:sp>
        <p:nvSpPr>
          <p:cNvPr id="14" name="ZoneTexte 13"/>
          <p:cNvSpPr txBox="1"/>
          <p:nvPr/>
        </p:nvSpPr>
        <p:spPr>
          <a:xfrm>
            <a:off x="4994031" y="222739"/>
            <a:ext cx="2531462" cy="523220"/>
          </a:xfrm>
          <a:prstGeom prst="rect">
            <a:avLst/>
          </a:prstGeom>
          <a:noFill/>
        </p:spPr>
        <p:txBody>
          <a:bodyPr wrap="none" rtlCol="0">
            <a:spAutoFit/>
          </a:bodyPr>
          <a:lstStyle/>
          <a:p>
            <a:r>
              <a:rPr lang="fr-FR" sz="2800" b="1" spc="600" dirty="0" smtClean="0">
                <a:solidFill>
                  <a:schemeClr val="bg1"/>
                </a:solidFill>
              </a:rPr>
              <a:t>SOMMAIRE</a:t>
            </a:r>
            <a:endParaRPr lang="fr-FR" sz="2800" b="1" spc="600" dirty="0">
              <a:solidFill>
                <a:schemeClr val="bg1"/>
              </a:solidFill>
            </a:endParaRPr>
          </a:p>
        </p:txBody>
      </p:sp>
    </p:spTree>
    <p:extLst>
      <p:ext uri="{BB962C8B-B14F-4D97-AF65-F5344CB8AC3E}">
        <p14:creationId xmlns:p14="http://schemas.microsoft.com/office/powerpoint/2010/main" val="23697856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me 4"/>
          <p:cNvGraphicFramePr/>
          <p:nvPr>
            <p:extLst>
              <p:ext uri="{D42A27DB-BD31-4B8C-83A1-F6EECF244321}">
                <p14:modId xmlns:p14="http://schemas.microsoft.com/office/powerpoint/2010/main" val="1088041551"/>
              </p:ext>
            </p:extLst>
          </p:nvPr>
        </p:nvGraphicFramePr>
        <p:xfrm>
          <a:off x="0" y="1327357"/>
          <a:ext cx="12192000" cy="11061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Rectangle 6"/>
          <p:cNvSpPr/>
          <p:nvPr/>
        </p:nvSpPr>
        <p:spPr>
          <a:xfrm>
            <a:off x="1" y="2433484"/>
            <a:ext cx="6213230" cy="2160640"/>
          </a:xfrm>
          <a:prstGeom prst="rect">
            <a:avLst/>
          </a:prstGeom>
          <a:solidFill>
            <a:schemeClr val="accent1">
              <a:alpha val="4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fr-FR" spc="300" dirty="0" smtClean="0">
                <a:latin typeface="Arial" panose="020B0604020202020204" pitchFamily="34" charset="0"/>
                <a:cs typeface="Arial" panose="020B0604020202020204" pitchFamily="34" charset="0"/>
              </a:rPr>
              <a:t>►Le client de la STEG contacte un installateur éligible par l’ANME pour la réalisation d’une installation photovoltaïque sur le toit de son logement </a:t>
            </a:r>
            <a:endParaRPr lang="fr-FR" spc="300" dirty="0">
              <a:latin typeface="Arial" panose="020B0604020202020204" pitchFamily="34" charset="0"/>
              <a:cs typeface="Arial" panose="020B0604020202020204" pitchFamily="34" charset="0"/>
            </a:endParaRPr>
          </a:p>
        </p:txBody>
      </p:sp>
      <p:sp>
        <p:nvSpPr>
          <p:cNvPr id="8" name="Rectangle 7"/>
          <p:cNvSpPr/>
          <p:nvPr/>
        </p:nvSpPr>
        <p:spPr>
          <a:xfrm>
            <a:off x="-1" y="4911969"/>
            <a:ext cx="6236677" cy="1946031"/>
          </a:xfrm>
          <a:prstGeom prst="rect">
            <a:avLst/>
          </a:prstGeom>
          <a:solidFill>
            <a:schemeClr val="accent1">
              <a:alpha val="4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fr-FR" spc="300" dirty="0" smtClean="0">
                <a:latin typeface="Arial" panose="020B0604020202020204" pitchFamily="34" charset="0"/>
                <a:cs typeface="Arial" panose="020B0604020202020204" pitchFamily="34" charset="0"/>
              </a:rPr>
              <a:t>►L’installateur dépose une demande d’historique de consommation du client pour la vérification de son éligibilité</a:t>
            </a:r>
            <a:endParaRPr lang="fr-FR" spc="300" dirty="0">
              <a:latin typeface="Arial" panose="020B0604020202020204" pitchFamily="34" charset="0"/>
              <a:cs typeface="Arial" panose="020B0604020202020204" pitchFamily="34" charset="0"/>
            </a:endParaRPr>
          </a:p>
        </p:txBody>
      </p:sp>
      <p:pic>
        <p:nvPicPr>
          <p:cNvPr id="9" name="Picture 2" descr="http://www.immigrer.eu/wp-content/uploads/2013/01/cerrer_mains_bonhomme.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702110" y="2569325"/>
            <a:ext cx="1962033" cy="179517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6" name="Picture 4" descr="http://us.cdn3.123rf.com/168nwm/cooldesign/cooldesign1305/cooldesign130500383/19860477-business-man-meeting-his-client-in-office.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9572969" y="4535697"/>
            <a:ext cx="2619031" cy="176161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 name="Picture 2" descr="Résultat de recherche d'images pour &quot;logo STEG 3d&quot;"/>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l="32670" t="1932" r="29035" b="34910"/>
          <a:stretch/>
        </p:blipFill>
        <p:spPr bwMode="auto">
          <a:xfrm>
            <a:off x="11688220" y="4731878"/>
            <a:ext cx="228777" cy="389263"/>
          </a:xfrm>
          <a:prstGeom prst="rect">
            <a:avLst/>
          </a:prstGeom>
          <a:noFill/>
          <a:extLst>
            <a:ext uri="{909E8E84-426E-40DD-AFC4-6F175D3DCCD1}">
              <a14:hiddenFill xmlns:a14="http://schemas.microsoft.com/office/drawing/2010/main">
                <a:solidFill>
                  <a:srgbClr val="FFFFFF"/>
                </a:solidFill>
              </a14:hiddenFill>
            </a:ext>
          </a:extLst>
        </p:spPr>
      </p:pic>
      <p:sp>
        <p:nvSpPr>
          <p:cNvPr id="12" name="Espace réservé du numéro de diapositive 11"/>
          <p:cNvSpPr>
            <a:spLocks noGrp="1"/>
          </p:cNvSpPr>
          <p:nvPr>
            <p:ph type="sldNum" sz="quarter" idx="12"/>
          </p:nvPr>
        </p:nvSpPr>
        <p:spPr>
          <a:xfrm>
            <a:off x="11347939" y="6297734"/>
            <a:ext cx="574431" cy="365125"/>
          </a:xfrm>
        </p:spPr>
        <p:txBody>
          <a:bodyPr/>
          <a:lstStyle/>
          <a:p>
            <a:fld id="{6DD5436F-D741-47AD-AC3D-1EFF28D7ADFF}" type="slidenum">
              <a:rPr lang="fr-FR" sz="1800" smtClean="0">
                <a:solidFill>
                  <a:schemeClr val="accent6">
                    <a:lumMod val="75000"/>
                  </a:schemeClr>
                </a:solidFill>
                <a:latin typeface="Arial Black" pitchFamily="34" charset="0"/>
              </a:rPr>
              <a:pPr/>
              <a:t>6</a:t>
            </a:fld>
            <a:endParaRPr lang="fr-FR" sz="1800" dirty="0">
              <a:solidFill>
                <a:schemeClr val="accent6">
                  <a:lumMod val="75000"/>
                </a:schemeClr>
              </a:solidFill>
              <a:latin typeface="Arial Black" pitchFamily="34" charset="0"/>
            </a:endParaRPr>
          </a:p>
        </p:txBody>
      </p:sp>
      <p:sp>
        <p:nvSpPr>
          <p:cNvPr id="13" name="ZoneTexte 12"/>
          <p:cNvSpPr txBox="1"/>
          <p:nvPr/>
        </p:nvSpPr>
        <p:spPr>
          <a:xfrm>
            <a:off x="914401" y="0"/>
            <a:ext cx="11031414" cy="954107"/>
          </a:xfrm>
          <a:prstGeom prst="rect">
            <a:avLst/>
          </a:prstGeom>
          <a:noFill/>
        </p:spPr>
        <p:txBody>
          <a:bodyPr wrap="square" rtlCol="0">
            <a:spAutoFit/>
          </a:bodyPr>
          <a:lstStyle/>
          <a:p>
            <a:pPr algn="ctr"/>
            <a:r>
              <a:rPr lang="fr-FR"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Procédures de traitement des dossiers des installations photovoltaïques </a:t>
            </a:r>
          </a:p>
          <a:p>
            <a:pPr algn="ctr"/>
            <a:r>
              <a:rPr lang="fr-FR"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dans le cadre du programme PROSOLELEC</a:t>
            </a:r>
            <a:endParaRPr lang="fr-FR"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extLst>
      <p:ext uri="{BB962C8B-B14F-4D97-AF65-F5344CB8AC3E}">
        <p14:creationId xmlns:p14="http://schemas.microsoft.com/office/powerpoint/2010/main" val="1100777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entagone 10"/>
          <p:cNvSpPr/>
          <p:nvPr/>
        </p:nvSpPr>
        <p:spPr>
          <a:xfrm>
            <a:off x="175846" y="2145322"/>
            <a:ext cx="3833446" cy="973015"/>
          </a:xfrm>
          <a:prstGeom prst="homePlate">
            <a:avLst/>
          </a:prstGeom>
          <a:solidFill>
            <a:srgbClr val="FFFF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solidFill>
                  <a:sysClr val="windowText" lastClr="000000"/>
                </a:solidFill>
              </a:rPr>
              <a:t>Condition d’éligibilité d’un client au programme PROSOL ELEC </a:t>
            </a:r>
            <a:endParaRPr lang="fr-FR" b="1" dirty="0">
              <a:solidFill>
                <a:sysClr val="windowText" lastClr="000000"/>
              </a:solidFill>
            </a:endParaRPr>
          </a:p>
        </p:txBody>
      </p:sp>
      <p:sp>
        <p:nvSpPr>
          <p:cNvPr id="12" name="Rectangle 11"/>
          <p:cNvSpPr/>
          <p:nvPr/>
        </p:nvSpPr>
        <p:spPr>
          <a:xfrm>
            <a:off x="4497927" y="1648581"/>
            <a:ext cx="4696414" cy="461665"/>
          </a:xfrm>
          <a:prstGeom prst="rect">
            <a:avLst/>
          </a:prstGeom>
          <a:noFill/>
          <a:effectLst>
            <a:glow rad="101600">
              <a:schemeClr val="accent2">
                <a:satMod val="175000"/>
                <a:alpha val="40000"/>
              </a:schemeClr>
            </a:glow>
            <a:outerShdw blurRad="50800" dist="38100" dir="5400000" algn="t" rotWithShape="0">
              <a:prstClr val="black">
                <a:alpha val="40000"/>
              </a:prstClr>
            </a:outerShdw>
          </a:effectLst>
        </p:spPr>
        <p:txBody>
          <a:bodyPr wrap="none" lIns="91440" tIns="45720" rIns="91440" bIns="45720">
            <a:spAutoFit/>
          </a:bodyPr>
          <a:lstStyle/>
          <a:p>
            <a:pPr algn="ctr"/>
            <a:r>
              <a:rPr lang="fr-FR" sz="2400" b="0" cap="none" spc="0" dirty="0" smtClean="0">
                <a:ln w="0"/>
                <a:solidFill>
                  <a:srgbClr val="FF0000"/>
                </a:solidFill>
                <a:effectLst>
                  <a:outerShdw blurRad="38100" dist="38100" dir="2700000" algn="tl">
                    <a:srgbClr val="000000">
                      <a:alpha val="43137"/>
                    </a:srgbClr>
                  </a:outerShdw>
                </a:effectLst>
                <a:sym typeface="Wingdings" pitchFamily="2" charset="2"/>
              </a:rPr>
              <a:t> </a:t>
            </a:r>
            <a:r>
              <a:rPr lang="fr-FR" sz="2400" b="0" cap="none" spc="0" dirty="0" smtClean="0">
                <a:ln w="0"/>
                <a:solidFill>
                  <a:srgbClr val="FF0000"/>
                </a:solidFill>
                <a:effectLst>
                  <a:outerShdw blurRad="38100" dist="38100" dir="2700000" algn="tl">
                    <a:srgbClr val="000000">
                      <a:alpha val="43137"/>
                    </a:srgbClr>
                  </a:outerShdw>
                </a:effectLst>
              </a:rPr>
              <a:t>Usage domestique de l’électricité</a:t>
            </a:r>
            <a:endParaRPr lang="fr-FR" sz="2400" b="0" cap="none" spc="0" dirty="0">
              <a:ln w="0"/>
              <a:solidFill>
                <a:srgbClr val="FF0000"/>
              </a:solidFill>
              <a:effectLst>
                <a:outerShdw blurRad="38100" dist="38100" dir="2700000" algn="tl">
                  <a:srgbClr val="000000">
                    <a:alpha val="43137"/>
                  </a:srgbClr>
                </a:outerShdw>
              </a:effectLst>
            </a:endParaRPr>
          </a:p>
        </p:txBody>
      </p:sp>
      <p:sp>
        <p:nvSpPr>
          <p:cNvPr id="13" name="Rectangle 12"/>
          <p:cNvSpPr/>
          <p:nvPr/>
        </p:nvSpPr>
        <p:spPr>
          <a:xfrm>
            <a:off x="4429013" y="2199565"/>
            <a:ext cx="6475492" cy="461665"/>
          </a:xfrm>
          <a:prstGeom prst="rect">
            <a:avLst/>
          </a:prstGeom>
          <a:noFill/>
          <a:effectLst>
            <a:glow rad="101600">
              <a:schemeClr val="accent2">
                <a:satMod val="175000"/>
                <a:alpha val="40000"/>
              </a:schemeClr>
            </a:glow>
            <a:outerShdw blurRad="50800" dist="38100" dir="5400000" algn="t" rotWithShape="0">
              <a:prstClr val="black">
                <a:alpha val="40000"/>
              </a:prstClr>
            </a:outerShdw>
          </a:effectLst>
        </p:spPr>
        <p:txBody>
          <a:bodyPr wrap="none" lIns="91440" tIns="45720" rIns="91440" bIns="45720">
            <a:spAutoFit/>
          </a:bodyPr>
          <a:lstStyle/>
          <a:p>
            <a:pPr algn="ctr"/>
            <a:r>
              <a:rPr lang="fr-FR" sz="2400" b="0" cap="none" spc="0" dirty="0" smtClean="0">
                <a:ln w="0"/>
                <a:solidFill>
                  <a:srgbClr val="FF0000"/>
                </a:solidFill>
                <a:effectLst>
                  <a:outerShdw blurRad="38100" dist="38100" dir="2700000" algn="tl">
                    <a:srgbClr val="000000">
                      <a:alpha val="43137"/>
                    </a:srgbClr>
                  </a:outerShdw>
                </a:effectLst>
                <a:sym typeface="Wingdings" pitchFamily="2" charset="2"/>
              </a:rPr>
              <a:t> </a:t>
            </a:r>
            <a:r>
              <a:rPr lang="fr-FR" sz="2400" b="0" cap="none" spc="0" dirty="0" smtClean="0">
                <a:ln w="0"/>
                <a:solidFill>
                  <a:srgbClr val="FF0000"/>
                </a:solidFill>
                <a:effectLst>
                  <a:outerShdw blurRad="38100" dist="38100" dir="2700000" algn="tl">
                    <a:srgbClr val="000000">
                      <a:alpha val="43137"/>
                    </a:srgbClr>
                  </a:outerShdw>
                </a:effectLst>
              </a:rPr>
              <a:t>Espace suffisant pour installation des panneaux</a:t>
            </a:r>
            <a:endParaRPr lang="fr-FR" sz="2400" b="0" cap="none" spc="0" dirty="0">
              <a:ln w="0"/>
              <a:solidFill>
                <a:srgbClr val="FF0000"/>
              </a:solidFill>
              <a:effectLst>
                <a:outerShdw blurRad="38100" dist="38100" dir="2700000" algn="tl">
                  <a:srgbClr val="000000">
                    <a:alpha val="43137"/>
                  </a:srgbClr>
                </a:outerShdw>
              </a:effectLst>
            </a:endParaRPr>
          </a:p>
        </p:txBody>
      </p:sp>
      <p:sp>
        <p:nvSpPr>
          <p:cNvPr id="14" name="Rectangle 13"/>
          <p:cNvSpPr/>
          <p:nvPr/>
        </p:nvSpPr>
        <p:spPr>
          <a:xfrm>
            <a:off x="4404404" y="2738826"/>
            <a:ext cx="3758081" cy="461665"/>
          </a:xfrm>
          <a:prstGeom prst="rect">
            <a:avLst/>
          </a:prstGeom>
          <a:noFill/>
          <a:effectLst>
            <a:glow rad="101600">
              <a:schemeClr val="accent2">
                <a:satMod val="175000"/>
                <a:alpha val="40000"/>
              </a:schemeClr>
            </a:glow>
            <a:outerShdw blurRad="50800" dist="38100" dir="5400000" algn="t" rotWithShape="0">
              <a:prstClr val="black">
                <a:alpha val="40000"/>
              </a:prstClr>
            </a:outerShdw>
          </a:effectLst>
        </p:spPr>
        <p:txBody>
          <a:bodyPr wrap="none" lIns="91440" tIns="45720" rIns="91440" bIns="45720">
            <a:spAutoFit/>
          </a:bodyPr>
          <a:lstStyle/>
          <a:p>
            <a:pPr algn="ctr"/>
            <a:r>
              <a:rPr lang="fr-FR" sz="2400" b="0" cap="none" spc="0" dirty="0" smtClean="0">
                <a:ln w="0"/>
                <a:solidFill>
                  <a:srgbClr val="FF0000"/>
                </a:solidFill>
                <a:effectLst>
                  <a:outerShdw blurRad="38100" dist="38100" dir="2700000" algn="tl">
                    <a:srgbClr val="000000">
                      <a:alpha val="43137"/>
                    </a:srgbClr>
                  </a:outerShdw>
                </a:effectLst>
                <a:sym typeface="Wingdings" pitchFamily="2" charset="2"/>
              </a:rPr>
              <a:t> </a:t>
            </a:r>
            <a:r>
              <a:rPr lang="fr-FR" sz="2400" b="0" cap="none" spc="0" dirty="0" smtClean="0">
                <a:ln w="0"/>
                <a:solidFill>
                  <a:srgbClr val="FF0000"/>
                </a:solidFill>
                <a:effectLst>
                  <a:outerShdw blurRad="38100" dist="38100" dir="2700000" algn="tl">
                    <a:srgbClr val="000000">
                      <a:alpha val="43137"/>
                    </a:srgbClr>
                  </a:outerShdw>
                </a:effectLst>
              </a:rPr>
              <a:t>Consommation annuelle :</a:t>
            </a:r>
          </a:p>
        </p:txBody>
      </p:sp>
      <p:sp>
        <p:nvSpPr>
          <p:cNvPr id="15" name="Rectangle 14"/>
          <p:cNvSpPr/>
          <p:nvPr/>
        </p:nvSpPr>
        <p:spPr>
          <a:xfrm>
            <a:off x="8159261" y="2673344"/>
            <a:ext cx="3001107" cy="1640748"/>
          </a:xfrm>
          <a:prstGeom prst="rect">
            <a:avLst/>
          </a:prstGeom>
          <a:noFill/>
          <a:ln>
            <a:noFill/>
          </a:ln>
        </p:spPr>
        <p:style>
          <a:lnRef idx="2">
            <a:schemeClr val="accent3"/>
          </a:lnRef>
          <a:fillRef idx="1">
            <a:schemeClr val="lt1"/>
          </a:fillRef>
          <a:effectRef idx="0">
            <a:schemeClr val="accent3"/>
          </a:effectRef>
          <a:fontRef idx="minor">
            <a:schemeClr val="dk1"/>
          </a:fontRef>
        </p:style>
        <p:txBody>
          <a:bodyPr rtlCol="0" anchor="t" anchorCtr="0"/>
          <a:lstStyle/>
          <a:p>
            <a:pPr>
              <a:lnSpc>
                <a:spcPct val="150000"/>
              </a:lnSpc>
            </a:pPr>
            <a:r>
              <a:rPr lang="fr-FR" sz="1700" b="1" dirty="0" smtClean="0">
                <a:solidFill>
                  <a:srgbClr val="FF0000"/>
                </a:solidFill>
                <a:effectLst>
                  <a:outerShdw blurRad="38100" dist="38100" dir="2700000" algn="tl">
                    <a:srgbClr val="000000">
                      <a:alpha val="43137"/>
                    </a:srgbClr>
                  </a:outerShdw>
                </a:effectLst>
              </a:rPr>
              <a:t>≥ 1800 KWh </a:t>
            </a:r>
            <a:r>
              <a:rPr lang="fr-FR" sz="1700" b="1" dirty="0" smtClean="0">
                <a:solidFill>
                  <a:srgbClr val="FF0000"/>
                </a:solidFill>
                <a:effectLst>
                  <a:outerShdw blurRad="38100" dist="38100" dir="2700000" algn="tl">
                    <a:srgbClr val="000000">
                      <a:alpha val="43137"/>
                    </a:srgbClr>
                  </a:outerShdw>
                </a:effectLst>
                <a:sym typeface="Wingdings" panose="05000000000000000000" pitchFamily="2" charset="2"/>
              </a:rPr>
              <a:t> 1KWc</a:t>
            </a:r>
          </a:p>
          <a:p>
            <a:pPr>
              <a:lnSpc>
                <a:spcPct val="150000"/>
              </a:lnSpc>
            </a:pPr>
            <a:r>
              <a:rPr lang="fr-FR" sz="1700" b="1" dirty="0">
                <a:solidFill>
                  <a:srgbClr val="FF0000"/>
                </a:solidFill>
                <a:effectLst>
                  <a:outerShdw blurRad="38100" dist="38100" dir="2700000" algn="tl">
                    <a:srgbClr val="000000">
                      <a:alpha val="43137"/>
                    </a:srgbClr>
                  </a:outerShdw>
                </a:effectLst>
              </a:rPr>
              <a:t>≥ </a:t>
            </a:r>
            <a:r>
              <a:rPr lang="fr-FR" sz="1700" b="1" dirty="0" smtClean="0">
                <a:solidFill>
                  <a:srgbClr val="FF0000"/>
                </a:solidFill>
                <a:effectLst>
                  <a:outerShdw blurRad="38100" dist="38100" dir="2700000" algn="tl">
                    <a:srgbClr val="000000">
                      <a:alpha val="43137"/>
                    </a:srgbClr>
                  </a:outerShdw>
                </a:effectLst>
              </a:rPr>
              <a:t>3600 </a:t>
            </a:r>
            <a:r>
              <a:rPr lang="fr-FR" sz="1700" b="1" dirty="0">
                <a:solidFill>
                  <a:srgbClr val="FF0000"/>
                </a:solidFill>
                <a:effectLst>
                  <a:outerShdw blurRad="38100" dist="38100" dir="2700000" algn="tl">
                    <a:srgbClr val="000000">
                      <a:alpha val="43137"/>
                    </a:srgbClr>
                  </a:outerShdw>
                </a:effectLst>
              </a:rPr>
              <a:t>KWh </a:t>
            </a:r>
            <a:r>
              <a:rPr lang="fr-FR" sz="1700" b="1" dirty="0">
                <a:solidFill>
                  <a:srgbClr val="FF0000"/>
                </a:solidFill>
                <a:effectLst>
                  <a:outerShdw blurRad="38100" dist="38100" dir="2700000" algn="tl">
                    <a:srgbClr val="000000">
                      <a:alpha val="43137"/>
                    </a:srgbClr>
                  </a:outerShdw>
                </a:effectLst>
                <a:sym typeface="Wingdings" panose="05000000000000000000" pitchFamily="2" charset="2"/>
              </a:rPr>
              <a:t> </a:t>
            </a:r>
            <a:r>
              <a:rPr lang="fr-FR" sz="1700" b="1" dirty="0" smtClean="0">
                <a:solidFill>
                  <a:srgbClr val="FF0000"/>
                </a:solidFill>
                <a:effectLst>
                  <a:outerShdw blurRad="38100" dist="38100" dir="2700000" algn="tl">
                    <a:srgbClr val="000000">
                      <a:alpha val="43137"/>
                    </a:srgbClr>
                  </a:outerShdw>
                </a:effectLst>
                <a:sym typeface="Wingdings" panose="05000000000000000000" pitchFamily="2" charset="2"/>
              </a:rPr>
              <a:t>1 ou 2KWc</a:t>
            </a:r>
            <a:endParaRPr lang="fr-FR" sz="1700" b="1" dirty="0">
              <a:solidFill>
                <a:srgbClr val="FF0000"/>
              </a:solidFill>
              <a:effectLst>
                <a:outerShdw blurRad="38100" dist="38100" dir="2700000" algn="tl">
                  <a:srgbClr val="000000">
                    <a:alpha val="43137"/>
                  </a:srgbClr>
                </a:outerShdw>
              </a:effectLst>
            </a:endParaRPr>
          </a:p>
          <a:p>
            <a:pPr>
              <a:lnSpc>
                <a:spcPct val="150000"/>
              </a:lnSpc>
            </a:pPr>
            <a:r>
              <a:rPr lang="fr-FR" sz="1700" b="1" dirty="0">
                <a:solidFill>
                  <a:srgbClr val="FF0000"/>
                </a:solidFill>
                <a:effectLst>
                  <a:outerShdw blurRad="38100" dist="38100" dir="2700000" algn="tl">
                    <a:srgbClr val="000000">
                      <a:alpha val="43137"/>
                    </a:srgbClr>
                  </a:outerShdw>
                </a:effectLst>
              </a:rPr>
              <a:t>≥ </a:t>
            </a:r>
            <a:r>
              <a:rPr lang="fr-FR" sz="1700" b="1" dirty="0" smtClean="0">
                <a:solidFill>
                  <a:srgbClr val="FF0000"/>
                </a:solidFill>
                <a:effectLst>
                  <a:outerShdw blurRad="38100" dist="38100" dir="2700000" algn="tl">
                    <a:srgbClr val="000000">
                      <a:alpha val="43137"/>
                    </a:srgbClr>
                  </a:outerShdw>
                </a:effectLst>
              </a:rPr>
              <a:t>4800 </a:t>
            </a:r>
            <a:r>
              <a:rPr lang="fr-FR" sz="1700" b="1" dirty="0">
                <a:solidFill>
                  <a:srgbClr val="FF0000"/>
                </a:solidFill>
                <a:effectLst>
                  <a:outerShdw blurRad="38100" dist="38100" dir="2700000" algn="tl">
                    <a:srgbClr val="000000">
                      <a:alpha val="43137"/>
                    </a:srgbClr>
                  </a:outerShdw>
                </a:effectLst>
              </a:rPr>
              <a:t>KWh </a:t>
            </a:r>
            <a:r>
              <a:rPr lang="fr-FR" sz="1700" b="1" dirty="0">
                <a:solidFill>
                  <a:srgbClr val="FF0000"/>
                </a:solidFill>
                <a:effectLst>
                  <a:outerShdw blurRad="38100" dist="38100" dir="2700000" algn="tl">
                    <a:srgbClr val="000000">
                      <a:alpha val="43137"/>
                    </a:srgbClr>
                  </a:outerShdw>
                </a:effectLst>
                <a:sym typeface="Wingdings" panose="05000000000000000000" pitchFamily="2" charset="2"/>
              </a:rPr>
              <a:t> </a:t>
            </a:r>
            <a:r>
              <a:rPr lang="fr-FR" sz="1700" b="1" dirty="0" smtClean="0">
                <a:solidFill>
                  <a:srgbClr val="FF0000"/>
                </a:solidFill>
                <a:effectLst>
                  <a:outerShdw blurRad="38100" dist="38100" dir="2700000" algn="tl">
                    <a:srgbClr val="000000">
                      <a:alpha val="43137"/>
                    </a:srgbClr>
                  </a:outerShdw>
                </a:effectLst>
                <a:sym typeface="Wingdings" panose="05000000000000000000" pitchFamily="2" charset="2"/>
              </a:rPr>
              <a:t>1,2 ou 3KWc</a:t>
            </a:r>
            <a:endParaRPr lang="fr-FR" sz="1700" b="1" dirty="0" smtClean="0">
              <a:solidFill>
                <a:srgbClr val="FF0000"/>
              </a:solidFill>
              <a:effectLst>
                <a:outerShdw blurRad="38100" dist="38100" dir="2700000" algn="tl">
                  <a:srgbClr val="000000">
                    <a:alpha val="43137"/>
                  </a:srgbClr>
                </a:outerShdw>
              </a:effectLst>
            </a:endParaRPr>
          </a:p>
          <a:p>
            <a:pPr>
              <a:lnSpc>
                <a:spcPct val="150000"/>
              </a:lnSpc>
            </a:pPr>
            <a:r>
              <a:rPr lang="fr-FR" sz="1700" b="1" dirty="0" smtClean="0">
                <a:solidFill>
                  <a:srgbClr val="FF0000"/>
                </a:solidFill>
                <a:effectLst>
                  <a:outerShdw blurRad="38100" dist="38100" dir="2700000" algn="tl">
                    <a:srgbClr val="000000">
                      <a:alpha val="43137"/>
                    </a:srgbClr>
                  </a:outerShdw>
                </a:effectLst>
              </a:rPr>
              <a:t>≥ 6400 KWh </a:t>
            </a:r>
            <a:r>
              <a:rPr lang="fr-FR" sz="1700" b="1" dirty="0" smtClean="0">
                <a:solidFill>
                  <a:srgbClr val="FF0000"/>
                </a:solidFill>
                <a:effectLst>
                  <a:outerShdw blurRad="38100" dist="38100" dir="2700000" algn="tl">
                    <a:srgbClr val="000000">
                      <a:alpha val="43137"/>
                    </a:srgbClr>
                  </a:outerShdw>
                </a:effectLst>
                <a:sym typeface="Wingdings" panose="05000000000000000000" pitchFamily="2" charset="2"/>
              </a:rPr>
              <a:t> 1,2,3 ou 4KWc</a:t>
            </a:r>
            <a:endParaRPr lang="fr-FR" sz="1700" b="1" dirty="0" smtClean="0">
              <a:solidFill>
                <a:srgbClr val="FF0000"/>
              </a:solidFill>
              <a:effectLst>
                <a:outerShdw blurRad="38100" dist="38100" dir="2700000" algn="tl">
                  <a:srgbClr val="000000">
                    <a:alpha val="43137"/>
                  </a:srgbClr>
                </a:outerShdw>
              </a:effectLst>
            </a:endParaRPr>
          </a:p>
          <a:p>
            <a:pPr>
              <a:lnSpc>
                <a:spcPct val="150000"/>
              </a:lnSpc>
            </a:pPr>
            <a:endParaRPr lang="fr-FR" sz="1700" b="1" dirty="0">
              <a:solidFill>
                <a:srgbClr val="FF0000"/>
              </a:solidFill>
              <a:effectLst>
                <a:outerShdw blurRad="38100" dist="38100" dir="2700000" algn="tl">
                  <a:srgbClr val="000000">
                    <a:alpha val="43137"/>
                  </a:srgbClr>
                </a:outerShdw>
              </a:effectLst>
            </a:endParaRPr>
          </a:p>
        </p:txBody>
      </p:sp>
      <p:sp>
        <p:nvSpPr>
          <p:cNvPr id="16" name="Pentagone 15"/>
          <p:cNvSpPr/>
          <p:nvPr/>
        </p:nvSpPr>
        <p:spPr>
          <a:xfrm>
            <a:off x="187569" y="5298830"/>
            <a:ext cx="3833446" cy="973015"/>
          </a:xfrm>
          <a:prstGeom prst="homePlate">
            <a:avLst/>
          </a:prstGeom>
          <a:solidFill>
            <a:srgbClr val="FFFF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solidFill>
                  <a:sysClr val="windowText" lastClr="000000"/>
                </a:solidFill>
              </a:rPr>
              <a:t>Avantages pour les adhérents au programme PROSOL ELEC  </a:t>
            </a:r>
            <a:endParaRPr lang="fr-FR" b="1" dirty="0">
              <a:solidFill>
                <a:sysClr val="windowText" lastClr="000000"/>
              </a:solidFill>
            </a:endParaRPr>
          </a:p>
        </p:txBody>
      </p:sp>
      <p:sp>
        <p:nvSpPr>
          <p:cNvPr id="17" name="Rectangle 16"/>
          <p:cNvSpPr/>
          <p:nvPr/>
        </p:nvSpPr>
        <p:spPr>
          <a:xfrm>
            <a:off x="4386720" y="4684858"/>
            <a:ext cx="4520276" cy="461665"/>
          </a:xfrm>
          <a:prstGeom prst="rect">
            <a:avLst/>
          </a:prstGeom>
          <a:noFill/>
          <a:effectLst>
            <a:glow rad="101600">
              <a:schemeClr val="accent2">
                <a:satMod val="175000"/>
                <a:alpha val="40000"/>
              </a:schemeClr>
            </a:glow>
            <a:outerShdw blurRad="50800" dist="38100" dir="5400000" algn="t" rotWithShape="0">
              <a:prstClr val="black">
                <a:alpha val="40000"/>
              </a:prstClr>
            </a:outerShdw>
          </a:effectLst>
        </p:spPr>
        <p:txBody>
          <a:bodyPr wrap="none" lIns="91440" tIns="45720" rIns="91440" bIns="45720">
            <a:spAutoFit/>
          </a:bodyPr>
          <a:lstStyle/>
          <a:p>
            <a:pPr algn="ctr"/>
            <a:r>
              <a:rPr lang="fr-FR" sz="2400" b="0" cap="none" spc="0" dirty="0" smtClean="0">
                <a:ln w="0"/>
                <a:solidFill>
                  <a:srgbClr val="FF0000"/>
                </a:solidFill>
                <a:effectLst>
                  <a:outerShdw blurRad="38100" dist="38100" dir="2700000" algn="tl">
                    <a:srgbClr val="000000">
                      <a:alpha val="43137"/>
                    </a:srgbClr>
                  </a:outerShdw>
                </a:effectLst>
                <a:sym typeface="Wingdings" pitchFamily="2" charset="2"/>
              </a:rPr>
              <a:t> </a:t>
            </a:r>
            <a:r>
              <a:rPr lang="fr-FR" sz="2400" b="0" cap="none" spc="0" dirty="0" smtClean="0">
                <a:ln w="0"/>
                <a:solidFill>
                  <a:srgbClr val="FF0000"/>
                </a:solidFill>
                <a:effectLst>
                  <a:outerShdw blurRad="38100" dist="38100" dir="2700000" algn="tl">
                    <a:srgbClr val="000000">
                      <a:alpha val="43137"/>
                    </a:srgbClr>
                  </a:outerShdw>
                </a:effectLst>
              </a:rPr>
              <a:t>Crédit remboursable sur 7 ans  </a:t>
            </a:r>
            <a:endParaRPr lang="fr-FR" sz="2400" b="0" cap="none" spc="0" dirty="0">
              <a:ln w="0"/>
              <a:solidFill>
                <a:srgbClr val="FF0000"/>
              </a:solidFill>
              <a:effectLst>
                <a:outerShdw blurRad="38100" dist="38100" dir="2700000" algn="tl">
                  <a:srgbClr val="000000">
                    <a:alpha val="43137"/>
                  </a:srgbClr>
                </a:outerShdw>
              </a:effectLst>
            </a:endParaRPr>
          </a:p>
        </p:txBody>
      </p:sp>
      <p:sp>
        <p:nvSpPr>
          <p:cNvPr id="18" name="Rectangle 17"/>
          <p:cNvSpPr/>
          <p:nvPr/>
        </p:nvSpPr>
        <p:spPr>
          <a:xfrm>
            <a:off x="0" y="4407877"/>
            <a:ext cx="12192000" cy="164123"/>
          </a:xfrm>
          <a:prstGeom prst="rect">
            <a:avLst/>
          </a:prstGeom>
          <a:gradFill flip="none" rotWithShape="1">
            <a:gsLst>
              <a:gs pos="0">
                <a:schemeClr val="accent1">
                  <a:lumMod val="60000"/>
                  <a:lumOff val="40000"/>
                </a:schemeClr>
              </a:gs>
              <a:gs pos="50000">
                <a:schemeClr val="accent1">
                  <a:tint val="44500"/>
                  <a:satMod val="160000"/>
                </a:schemeClr>
              </a:gs>
              <a:gs pos="100000">
                <a:schemeClr val="accent1">
                  <a:tint val="23500"/>
                  <a:satMod val="160000"/>
                </a:schemeClr>
              </a:gs>
            </a:gsLst>
            <a:path path="circle">
              <a:fillToRect l="100000" t="100000"/>
            </a:path>
            <a:tileRect r="-100000" b="-100000"/>
          </a:gra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Rectangle 18"/>
          <p:cNvSpPr/>
          <p:nvPr/>
        </p:nvSpPr>
        <p:spPr>
          <a:xfrm>
            <a:off x="4339978" y="5857166"/>
            <a:ext cx="6770829" cy="461665"/>
          </a:xfrm>
          <a:prstGeom prst="rect">
            <a:avLst/>
          </a:prstGeom>
          <a:noFill/>
          <a:effectLst>
            <a:glow rad="101600">
              <a:schemeClr val="accent2">
                <a:satMod val="175000"/>
                <a:alpha val="40000"/>
              </a:schemeClr>
            </a:glow>
            <a:outerShdw blurRad="50800" dist="38100" dir="5400000" algn="t" rotWithShape="0">
              <a:prstClr val="black">
                <a:alpha val="40000"/>
              </a:prstClr>
            </a:outerShdw>
          </a:effectLst>
        </p:spPr>
        <p:txBody>
          <a:bodyPr wrap="none" lIns="91440" tIns="45720" rIns="91440" bIns="45720">
            <a:spAutoFit/>
          </a:bodyPr>
          <a:lstStyle/>
          <a:p>
            <a:pPr algn="ctr"/>
            <a:r>
              <a:rPr lang="fr-FR" sz="2400" b="0" cap="none" spc="0" dirty="0" smtClean="0">
                <a:ln w="0"/>
                <a:solidFill>
                  <a:srgbClr val="FF0000"/>
                </a:solidFill>
                <a:effectLst>
                  <a:outerShdw blurRad="38100" dist="38100" dir="2700000" algn="tl">
                    <a:srgbClr val="000000">
                      <a:alpha val="43137"/>
                    </a:srgbClr>
                  </a:outerShdw>
                </a:effectLst>
                <a:sym typeface="Wingdings" pitchFamily="2" charset="2"/>
              </a:rPr>
              <a:t> </a:t>
            </a:r>
            <a:r>
              <a:rPr lang="fr-FR" sz="2400" dirty="0" smtClean="0">
                <a:ln w="0"/>
                <a:solidFill>
                  <a:srgbClr val="FF0000"/>
                </a:solidFill>
                <a:effectLst>
                  <a:outerShdw blurRad="38100" dist="38100" dir="2700000" algn="tl">
                    <a:srgbClr val="000000">
                      <a:alpha val="43137"/>
                    </a:srgbClr>
                  </a:outerShdw>
                </a:effectLst>
                <a:sym typeface="Wingdings" pitchFamily="2" charset="2"/>
              </a:rPr>
              <a:t>Installation gratuite d’un compteur bidirectionnel </a:t>
            </a:r>
            <a:endParaRPr lang="fr-FR" sz="2400" b="0" cap="none" spc="0" dirty="0">
              <a:ln w="0"/>
              <a:solidFill>
                <a:srgbClr val="FF0000"/>
              </a:solidFill>
              <a:effectLst>
                <a:outerShdw blurRad="38100" dist="38100" dir="2700000" algn="tl">
                  <a:srgbClr val="000000">
                    <a:alpha val="43137"/>
                  </a:srgbClr>
                </a:outerShdw>
              </a:effectLst>
            </a:endParaRPr>
          </a:p>
        </p:txBody>
      </p:sp>
      <p:sp>
        <p:nvSpPr>
          <p:cNvPr id="20" name="Rectangle 19"/>
          <p:cNvSpPr/>
          <p:nvPr/>
        </p:nvSpPr>
        <p:spPr>
          <a:xfrm>
            <a:off x="4161693" y="5064369"/>
            <a:ext cx="7737229" cy="398584"/>
          </a:xfrm>
          <a:prstGeom prst="rect">
            <a:avLst/>
          </a:prstGeom>
          <a:noFill/>
          <a:ln>
            <a:noFill/>
          </a:ln>
        </p:spPr>
        <p:style>
          <a:lnRef idx="2">
            <a:schemeClr val="accent3"/>
          </a:lnRef>
          <a:fillRef idx="1">
            <a:schemeClr val="lt1"/>
          </a:fillRef>
          <a:effectRef idx="0">
            <a:schemeClr val="accent3"/>
          </a:effectRef>
          <a:fontRef idx="minor">
            <a:schemeClr val="dk1"/>
          </a:fontRef>
        </p:style>
        <p:txBody>
          <a:bodyPr rtlCol="0" anchor="t" anchorCtr="0"/>
          <a:lstStyle/>
          <a:p>
            <a:pPr>
              <a:lnSpc>
                <a:spcPct val="150000"/>
              </a:lnSpc>
            </a:pPr>
            <a:r>
              <a:rPr lang="fr-FR" sz="1700" b="1" dirty="0" smtClean="0">
                <a:solidFill>
                  <a:srgbClr val="00B0F0"/>
                </a:solidFill>
                <a:effectLst>
                  <a:outerShdw blurRad="38100" dist="38100" dir="2700000" algn="tl">
                    <a:srgbClr val="000000">
                      <a:alpha val="43137"/>
                    </a:srgbClr>
                  </a:outerShdw>
                </a:effectLst>
              </a:rPr>
              <a:t>- 3500 </a:t>
            </a:r>
            <a:r>
              <a:rPr lang="fr-FR" sz="1700" b="1" dirty="0" err="1" smtClean="0">
                <a:solidFill>
                  <a:srgbClr val="00B0F0"/>
                </a:solidFill>
                <a:effectLst>
                  <a:outerShdw blurRad="38100" dist="38100" dir="2700000" algn="tl">
                    <a:srgbClr val="000000">
                      <a:alpha val="43137"/>
                    </a:srgbClr>
                  </a:outerShdw>
                </a:effectLst>
              </a:rPr>
              <a:t>DTn</a:t>
            </a:r>
            <a:r>
              <a:rPr lang="fr-FR" sz="1700" b="1" dirty="0" smtClean="0">
                <a:solidFill>
                  <a:srgbClr val="00B0F0"/>
                </a:solidFill>
                <a:effectLst>
                  <a:outerShdw blurRad="38100" dist="38100" dir="2700000" algn="tl">
                    <a:srgbClr val="000000">
                      <a:alpha val="43137"/>
                    </a:srgbClr>
                  </a:outerShdw>
                </a:effectLst>
              </a:rPr>
              <a:t> pour les IPV de 1 </a:t>
            </a:r>
            <a:r>
              <a:rPr lang="fr-FR" sz="1700" b="1" dirty="0" err="1" smtClean="0">
                <a:solidFill>
                  <a:srgbClr val="00B0F0"/>
                </a:solidFill>
                <a:effectLst>
                  <a:outerShdw blurRad="38100" dist="38100" dir="2700000" algn="tl">
                    <a:srgbClr val="000000">
                      <a:alpha val="43137"/>
                    </a:srgbClr>
                  </a:outerShdw>
                </a:effectLst>
              </a:rPr>
              <a:t>KWc</a:t>
            </a:r>
            <a:r>
              <a:rPr lang="fr-FR" sz="1700" b="1" dirty="0" smtClean="0">
                <a:solidFill>
                  <a:srgbClr val="00B0F0"/>
                </a:solidFill>
                <a:effectLst>
                  <a:outerShdw blurRad="38100" dist="38100" dir="2700000" algn="tl">
                    <a:srgbClr val="000000">
                      <a:alpha val="43137"/>
                    </a:srgbClr>
                  </a:outerShdw>
                </a:effectLst>
              </a:rPr>
              <a:t> avec une échéance bimensuelle de  103,416 </a:t>
            </a:r>
            <a:r>
              <a:rPr lang="fr-FR" sz="1700" b="1" dirty="0" err="1" smtClean="0">
                <a:solidFill>
                  <a:srgbClr val="00B0F0"/>
                </a:solidFill>
                <a:effectLst>
                  <a:outerShdw blurRad="38100" dist="38100" dir="2700000" algn="tl">
                    <a:srgbClr val="000000">
                      <a:alpha val="43137"/>
                    </a:srgbClr>
                  </a:outerShdw>
                </a:effectLst>
              </a:rPr>
              <a:t>DTn</a:t>
            </a:r>
            <a:endParaRPr lang="fr-FR" sz="1700" b="1" dirty="0" smtClean="0">
              <a:solidFill>
                <a:srgbClr val="00B0F0"/>
              </a:solidFill>
              <a:effectLst>
                <a:outerShdw blurRad="38100" dist="38100" dir="2700000" algn="tl">
                  <a:srgbClr val="000000">
                    <a:alpha val="43137"/>
                  </a:srgbClr>
                </a:outerShdw>
              </a:effectLst>
              <a:sym typeface="Wingdings" panose="05000000000000000000" pitchFamily="2" charset="2"/>
            </a:endParaRPr>
          </a:p>
          <a:p>
            <a:pPr>
              <a:lnSpc>
                <a:spcPct val="150000"/>
              </a:lnSpc>
            </a:pPr>
            <a:endParaRPr lang="fr-FR" sz="1700" b="1" dirty="0">
              <a:solidFill>
                <a:srgbClr val="00B0F0"/>
              </a:solidFill>
              <a:effectLst>
                <a:outerShdw blurRad="38100" dist="38100" dir="2700000" algn="tl">
                  <a:srgbClr val="000000">
                    <a:alpha val="43137"/>
                  </a:srgbClr>
                </a:outerShdw>
              </a:effectLst>
            </a:endParaRPr>
          </a:p>
        </p:txBody>
      </p:sp>
      <p:sp>
        <p:nvSpPr>
          <p:cNvPr id="21" name="Rectangle 20"/>
          <p:cNvSpPr/>
          <p:nvPr/>
        </p:nvSpPr>
        <p:spPr>
          <a:xfrm>
            <a:off x="4161692" y="5462953"/>
            <a:ext cx="8053754" cy="398584"/>
          </a:xfrm>
          <a:prstGeom prst="rect">
            <a:avLst/>
          </a:prstGeom>
          <a:noFill/>
          <a:ln>
            <a:noFill/>
          </a:ln>
        </p:spPr>
        <p:style>
          <a:lnRef idx="2">
            <a:schemeClr val="accent3"/>
          </a:lnRef>
          <a:fillRef idx="1">
            <a:schemeClr val="lt1"/>
          </a:fillRef>
          <a:effectRef idx="0">
            <a:schemeClr val="accent3"/>
          </a:effectRef>
          <a:fontRef idx="minor">
            <a:schemeClr val="dk1"/>
          </a:fontRef>
        </p:style>
        <p:txBody>
          <a:bodyPr rtlCol="0" anchor="t" anchorCtr="0"/>
          <a:lstStyle/>
          <a:p>
            <a:pPr>
              <a:lnSpc>
                <a:spcPct val="150000"/>
              </a:lnSpc>
            </a:pPr>
            <a:r>
              <a:rPr lang="fr-FR" sz="1600" b="1" dirty="0" smtClean="0">
                <a:solidFill>
                  <a:srgbClr val="00B0F0"/>
                </a:solidFill>
                <a:effectLst>
                  <a:outerShdw blurRad="38100" dist="38100" dir="2700000" algn="tl">
                    <a:srgbClr val="000000">
                      <a:alpha val="43137"/>
                    </a:srgbClr>
                  </a:outerShdw>
                </a:effectLst>
              </a:rPr>
              <a:t>- 6500 </a:t>
            </a:r>
            <a:r>
              <a:rPr lang="fr-FR" sz="1600" b="1" dirty="0" err="1" smtClean="0">
                <a:solidFill>
                  <a:srgbClr val="00B0F0"/>
                </a:solidFill>
                <a:effectLst>
                  <a:outerShdw blurRad="38100" dist="38100" dir="2700000" algn="tl">
                    <a:srgbClr val="000000">
                      <a:alpha val="43137"/>
                    </a:srgbClr>
                  </a:outerShdw>
                </a:effectLst>
              </a:rPr>
              <a:t>DTn</a:t>
            </a:r>
            <a:r>
              <a:rPr lang="fr-FR" sz="1600" b="1" dirty="0" smtClean="0">
                <a:solidFill>
                  <a:srgbClr val="00B0F0"/>
                </a:solidFill>
                <a:effectLst>
                  <a:outerShdw blurRad="38100" dist="38100" dir="2700000" algn="tl">
                    <a:srgbClr val="000000">
                      <a:alpha val="43137"/>
                    </a:srgbClr>
                  </a:outerShdw>
                </a:effectLst>
              </a:rPr>
              <a:t> pour les IPV de 1 à 4 </a:t>
            </a:r>
            <a:r>
              <a:rPr lang="fr-FR" sz="1600" b="1" dirty="0" err="1" smtClean="0">
                <a:solidFill>
                  <a:srgbClr val="00B0F0"/>
                </a:solidFill>
                <a:effectLst>
                  <a:outerShdw blurRad="38100" dist="38100" dir="2700000" algn="tl">
                    <a:srgbClr val="000000">
                      <a:alpha val="43137"/>
                    </a:srgbClr>
                  </a:outerShdw>
                </a:effectLst>
              </a:rPr>
              <a:t>KWc</a:t>
            </a:r>
            <a:r>
              <a:rPr lang="fr-FR" sz="1600" b="1" dirty="0" smtClean="0">
                <a:solidFill>
                  <a:srgbClr val="00B0F0"/>
                </a:solidFill>
                <a:effectLst>
                  <a:outerShdw blurRad="38100" dist="38100" dir="2700000" algn="tl">
                    <a:srgbClr val="000000">
                      <a:alpha val="43137"/>
                    </a:srgbClr>
                  </a:outerShdw>
                </a:effectLst>
              </a:rPr>
              <a:t> avec une échéance bimensuelle de 192,059 </a:t>
            </a:r>
            <a:r>
              <a:rPr lang="fr-FR" sz="1600" b="1" dirty="0" err="1" smtClean="0">
                <a:solidFill>
                  <a:srgbClr val="00B0F0"/>
                </a:solidFill>
                <a:effectLst>
                  <a:outerShdw blurRad="38100" dist="38100" dir="2700000" algn="tl">
                    <a:srgbClr val="000000">
                      <a:alpha val="43137"/>
                    </a:srgbClr>
                  </a:outerShdw>
                </a:effectLst>
              </a:rPr>
              <a:t>DTn</a:t>
            </a:r>
            <a:endParaRPr lang="fr-FR" sz="1600" b="1" dirty="0" smtClean="0">
              <a:solidFill>
                <a:srgbClr val="00B0F0"/>
              </a:solidFill>
              <a:effectLst>
                <a:outerShdw blurRad="38100" dist="38100" dir="2700000" algn="tl">
                  <a:srgbClr val="000000">
                    <a:alpha val="43137"/>
                  </a:srgbClr>
                </a:outerShdw>
              </a:effectLst>
              <a:sym typeface="Wingdings" panose="05000000000000000000" pitchFamily="2" charset="2"/>
            </a:endParaRPr>
          </a:p>
          <a:p>
            <a:pPr>
              <a:lnSpc>
                <a:spcPct val="150000"/>
              </a:lnSpc>
            </a:pPr>
            <a:endParaRPr lang="fr-FR" sz="1600" b="1" dirty="0">
              <a:solidFill>
                <a:srgbClr val="00B0F0"/>
              </a:solidFill>
              <a:effectLst>
                <a:outerShdw blurRad="38100" dist="38100" dir="2700000" algn="tl">
                  <a:srgbClr val="000000">
                    <a:alpha val="43137"/>
                  </a:srgbClr>
                </a:outerShdw>
              </a:effectLst>
            </a:endParaRPr>
          </a:p>
        </p:txBody>
      </p:sp>
      <p:sp>
        <p:nvSpPr>
          <p:cNvPr id="24" name="Espace réservé du numéro de diapositive 11"/>
          <p:cNvSpPr txBox="1">
            <a:spLocks/>
          </p:cNvSpPr>
          <p:nvPr/>
        </p:nvSpPr>
        <p:spPr>
          <a:xfrm>
            <a:off x="11347939" y="6297734"/>
            <a:ext cx="574431"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6DD5436F-D741-47AD-AC3D-1EFF28D7ADFF}" type="slidenum">
              <a:rPr kumimoji="0" lang="fr-FR" sz="1800" b="0" i="0" u="none" strike="noStrike" kern="1200" cap="none" spc="0" normalizeH="0" baseline="0" noProof="0" smtClean="0">
                <a:ln>
                  <a:noFill/>
                </a:ln>
                <a:solidFill>
                  <a:schemeClr val="accent6">
                    <a:lumMod val="75000"/>
                  </a:schemeClr>
                </a:solidFill>
                <a:effectLst/>
                <a:uLnTx/>
                <a:uFillTx/>
                <a:latin typeface="Arial Black"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fr-FR" sz="1800" b="0" i="0" u="none" strike="noStrike" kern="1200" cap="none" spc="0" normalizeH="0" baseline="0" noProof="0" dirty="0">
              <a:ln>
                <a:noFill/>
              </a:ln>
              <a:solidFill>
                <a:schemeClr val="accent6">
                  <a:lumMod val="75000"/>
                </a:schemeClr>
              </a:solidFill>
              <a:effectLst/>
              <a:uLnTx/>
              <a:uFillTx/>
              <a:latin typeface="Arial Black" pitchFamily="34" charset="0"/>
              <a:ea typeface="+mn-ea"/>
              <a:cs typeface="+mn-cs"/>
            </a:endParaRPr>
          </a:p>
        </p:txBody>
      </p:sp>
      <p:sp>
        <p:nvSpPr>
          <p:cNvPr id="25" name="ZoneTexte 24"/>
          <p:cNvSpPr txBox="1"/>
          <p:nvPr/>
        </p:nvSpPr>
        <p:spPr>
          <a:xfrm>
            <a:off x="914401" y="0"/>
            <a:ext cx="11031414" cy="954107"/>
          </a:xfrm>
          <a:prstGeom prst="rect">
            <a:avLst/>
          </a:prstGeom>
          <a:noFill/>
        </p:spPr>
        <p:txBody>
          <a:bodyPr wrap="square" rtlCol="0">
            <a:spAutoFit/>
          </a:bodyPr>
          <a:lstStyle/>
          <a:p>
            <a:pPr algn="ctr"/>
            <a:r>
              <a:rPr lang="fr-FR"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Procédures de traitement des dossiers des installations photovoltaïques </a:t>
            </a:r>
          </a:p>
          <a:p>
            <a:pPr algn="ctr"/>
            <a:r>
              <a:rPr lang="fr-FR"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dans le cadre du programme PROSOLELEC</a:t>
            </a:r>
            <a:endParaRPr lang="fr-FR"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extLst>
      <p:ext uri="{BB962C8B-B14F-4D97-AF65-F5344CB8AC3E}">
        <p14:creationId xmlns:p14="http://schemas.microsoft.com/office/powerpoint/2010/main" val="1100777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p:tgtEl>
                                          <p:spTgt spid="12"/>
                                        </p:tgtEl>
                                        <p:attrNameLst>
                                          <p:attrName>ppt_y</p:attrName>
                                        </p:attrNameLst>
                                      </p:cBhvr>
                                      <p:tavLst>
                                        <p:tav tm="0">
                                          <p:val>
                                            <p:strVal val="#ppt_y+#ppt_h*1.125000"/>
                                          </p:val>
                                        </p:tav>
                                        <p:tav tm="100000">
                                          <p:val>
                                            <p:strVal val="#ppt_y"/>
                                          </p:val>
                                        </p:tav>
                                      </p:tavLst>
                                    </p:anim>
                                    <p:animEffect transition="in" filter="wipe(up)">
                                      <p:cBhvr>
                                        <p:cTn id="8" dur="500"/>
                                        <p:tgtEl>
                                          <p:spTgt spid="12"/>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p:tgtEl>
                                          <p:spTgt spid="13"/>
                                        </p:tgtEl>
                                        <p:attrNameLst>
                                          <p:attrName>ppt_y</p:attrName>
                                        </p:attrNameLst>
                                      </p:cBhvr>
                                      <p:tavLst>
                                        <p:tav tm="0">
                                          <p:val>
                                            <p:strVal val="#ppt_y+#ppt_h*1.125000"/>
                                          </p:val>
                                        </p:tav>
                                        <p:tav tm="100000">
                                          <p:val>
                                            <p:strVal val="#ppt_y"/>
                                          </p:val>
                                        </p:tav>
                                      </p:tavLst>
                                    </p:anim>
                                    <p:animEffect transition="in" filter="wipe(up)">
                                      <p:cBhvr>
                                        <p:cTn id="14" dur="500"/>
                                        <p:tgtEl>
                                          <p:spTgt spid="13"/>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p:tgtEl>
                                          <p:spTgt spid="14"/>
                                        </p:tgtEl>
                                        <p:attrNameLst>
                                          <p:attrName>ppt_y</p:attrName>
                                        </p:attrNameLst>
                                      </p:cBhvr>
                                      <p:tavLst>
                                        <p:tav tm="0">
                                          <p:val>
                                            <p:strVal val="#ppt_y+#ppt_h*1.125000"/>
                                          </p:val>
                                        </p:tav>
                                        <p:tav tm="100000">
                                          <p:val>
                                            <p:strVal val="#ppt_y"/>
                                          </p:val>
                                        </p:tav>
                                      </p:tavLst>
                                    </p:anim>
                                    <p:animEffect transition="in" filter="wipe(up)">
                                      <p:cBhvr>
                                        <p:cTn id="20" dur="500"/>
                                        <p:tgtEl>
                                          <p:spTgt spid="14"/>
                                        </p:tgtEl>
                                      </p:cBhvr>
                                    </p:animEffect>
                                  </p:childTnLst>
                                </p:cTn>
                              </p:par>
                              <p:par>
                                <p:cTn id="21" presetID="42"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1000"/>
                                        <p:tgtEl>
                                          <p:spTgt spid="15"/>
                                        </p:tgtEl>
                                      </p:cBhvr>
                                    </p:animEffect>
                                    <p:anim calcmode="lin" valueType="num">
                                      <p:cBhvr>
                                        <p:cTn id="24" dur="1000" fill="hold"/>
                                        <p:tgtEl>
                                          <p:spTgt spid="15"/>
                                        </p:tgtEl>
                                        <p:attrNameLst>
                                          <p:attrName>ppt_x</p:attrName>
                                        </p:attrNameLst>
                                      </p:cBhvr>
                                      <p:tavLst>
                                        <p:tav tm="0">
                                          <p:val>
                                            <p:strVal val="#ppt_x"/>
                                          </p:val>
                                        </p:tav>
                                        <p:tav tm="100000">
                                          <p:val>
                                            <p:strVal val="#ppt_x"/>
                                          </p:val>
                                        </p:tav>
                                      </p:tavLst>
                                    </p:anim>
                                    <p:anim calcmode="lin" valueType="num">
                                      <p:cBhvr>
                                        <p:cTn id="25"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2" presetClass="entr" presetSubtype="4" fill="hold" grpId="0" nodeType="clickEffect">
                                  <p:stCondLst>
                                    <p:cond delay="0"/>
                                  </p:stCondLst>
                                  <p:childTnLst>
                                    <p:set>
                                      <p:cBhvr>
                                        <p:cTn id="29" dur="1" fill="hold">
                                          <p:stCondLst>
                                            <p:cond delay="0"/>
                                          </p:stCondLst>
                                        </p:cTn>
                                        <p:tgtEl>
                                          <p:spTgt spid="17"/>
                                        </p:tgtEl>
                                        <p:attrNameLst>
                                          <p:attrName>style.visibility</p:attrName>
                                        </p:attrNameLst>
                                      </p:cBhvr>
                                      <p:to>
                                        <p:strVal val="visible"/>
                                      </p:to>
                                    </p:set>
                                    <p:anim calcmode="lin" valueType="num">
                                      <p:cBhvr additive="base">
                                        <p:cTn id="30" dur="500"/>
                                        <p:tgtEl>
                                          <p:spTgt spid="17"/>
                                        </p:tgtEl>
                                        <p:attrNameLst>
                                          <p:attrName>ppt_y</p:attrName>
                                        </p:attrNameLst>
                                      </p:cBhvr>
                                      <p:tavLst>
                                        <p:tav tm="0">
                                          <p:val>
                                            <p:strVal val="#ppt_y+#ppt_h*1.125000"/>
                                          </p:val>
                                        </p:tav>
                                        <p:tav tm="100000">
                                          <p:val>
                                            <p:strVal val="#ppt_y"/>
                                          </p:val>
                                        </p:tav>
                                      </p:tavLst>
                                    </p:anim>
                                    <p:animEffect transition="in" filter="wipe(up)">
                                      <p:cBhvr>
                                        <p:cTn id="31" dur="500"/>
                                        <p:tgtEl>
                                          <p:spTgt spid="17"/>
                                        </p:tgtEl>
                                      </p:cBhvr>
                                    </p:animEffect>
                                  </p:childTnLst>
                                </p:cTn>
                              </p:par>
                            </p:childTnLst>
                          </p:cTn>
                        </p:par>
                      </p:childTnLst>
                    </p:cTn>
                  </p:par>
                  <p:par>
                    <p:cTn id="32" fill="hold">
                      <p:stCondLst>
                        <p:cond delay="indefinite"/>
                      </p:stCondLst>
                      <p:childTnLst>
                        <p:par>
                          <p:cTn id="33" fill="hold">
                            <p:stCondLst>
                              <p:cond delay="0"/>
                            </p:stCondLst>
                            <p:childTnLst>
                              <p:par>
                                <p:cTn id="34" presetID="12" presetClass="entr" presetSubtype="4" fill="hold" grpId="0" nodeType="clickEffect">
                                  <p:stCondLst>
                                    <p:cond delay="0"/>
                                  </p:stCondLst>
                                  <p:childTnLst>
                                    <p:set>
                                      <p:cBhvr>
                                        <p:cTn id="35" dur="1" fill="hold">
                                          <p:stCondLst>
                                            <p:cond delay="0"/>
                                          </p:stCondLst>
                                        </p:cTn>
                                        <p:tgtEl>
                                          <p:spTgt spid="19"/>
                                        </p:tgtEl>
                                        <p:attrNameLst>
                                          <p:attrName>style.visibility</p:attrName>
                                        </p:attrNameLst>
                                      </p:cBhvr>
                                      <p:to>
                                        <p:strVal val="visible"/>
                                      </p:to>
                                    </p:set>
                                    <p:anim calcmode="lin" valueType="num">
                                      <p:cBhvr additive="base">
                                        <p:cTn id="36" dur="500"/>
                                        <p:tgtEl>
                                          <p:spTgt spid="19"/>
                                        </p:tgtEl>
                                        <p:attrNameLst>
                                          <p:attrName>ppt_y</p:attrName>
                                        </p:attrNameLst>
                                      </p:cBhvr>
                                      <p:tavLst>
                                        <p:tav tm="0">
                                          <p:val>
                                            <p:strVal val="#ppt_y+#ppt_h*1.125000"/>
                                          </p:val>
                                        </p:tav>
                                        <p:tav tm="100000">
                                          <p:val>
                                            <p:strVal val="#ppt_y"/>
                                          </p:val>
                                        </p:tav>
                                      </p:tavLst>
                                    </p:anim>
                                    <p:animEffect transition="in" filter="wipe(up)">
                                      <p:cBhvr>
                                        <p:cTn id="37" dur="500"/>
                                        <p:tgtEl>
                                          <p:spTgt spid="19"/>
                                        </p:tgtEl>
                                      </p:cBhvr>
                                    </p:animEffect>
                                  </p:childTnLst>
                                </p:cTn>
                              </p:par>
                              <p:par>
                                <p:cTn id="38" presetID="42" presetClass="entr" presetSubtype="0" fill="hold" grpId="0" nodeType="with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1000"/>
                                        <p:tgtEl>
                                          <p:spTgt spid="20"/>
                                        </p:tgtEl>
                                      </p:cBhvr>
                                    </p:animEffect>
                                    <p:anim calcmode="lin" valueType="num">
                                      <p:cBhvr>
                                        <p:cTn id="41" dur="1000" fill="hold"/>
                                        <p:tgtEl>
                                          <p:spTgt spid="20"/>
                                        </p:tgtEl>
                                        <p:attrNameLst>
                                          <p:attrName>ppt_x</p:attrName>
                                        </p:attrNameLst>
                                      </p:cBhvr>
                                      <p:tavLst>
                                        <p:tav tm="0">
                                          <p:val>
                                            <p:strVal val="#ppt_x"/>
                                          </p:val>
                                        </p:tav>
                                        <p:tav tm="100000">
                                          <p:val>
                                            <p:strVal val="#ppt_x"/>
                                          </p:val>
                                        </p:tav>
                                      </p:tavLst>
                                    </p:anim>
                                    <p:anim calcmode="lin" valueType="num">
                                      <p:cBhvr>
                                        <p:cTn id="42" dur="1000" fill="hold"/>
                                        <p:tgtEl>
                                          <p:spTgt spid="20"/>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fade">
                                      <p:cBhvr>
                                        <p:cTn id="45" dur="1000"/>
                                        <p:tgtEl>
                                          <p:spTgt spid="21"/>
                                        </p:tgtEl>
                                      </p:cBhvr>
                                    </p:animEffect>
                                    <p:anim calcmode="lin" valueType="num">
                                      <p:cBhvr>
                                        <p:cTn id="46" dur="1000" fill="hold"/>
                                        <p:tgtEl>
                                          <p:spTgt spid="21"/>
                                        </p:tgtEl>
                                        <p:attrNameLst>
                                          <p:attrName>ppt_x</p:attrName>
                                        </p:attrNameLst>
                                      </p:cBhvr>
                                      <p:tavLst>
                                        <p:tav tm="0">
                                          <p:val>
                                            <p:strVal val="#ppt_x"/>
                                          </p:val>
                                        </p:tav>
                                        <p:tav tm="100000">
                                          <p:val>
                                            <p:strVal val="#ppt_x"/>
                                          </p:val>
                                        </p:tav>
                                      </p:tavLst>
                                    </p:anim>
                                    <p:anim calcmode="lin" valueType="num">
                                      <p:cBhvr>
                                        <p:cTn id="47"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17" grpId="0"/>
      <p:bldP spid="19" grpId="0"/>
      <p:bldP spid="20" grpId="0"/>
      <p:bldP spid="2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me 4"/>
          <p:cNvGraphicFramePr/>
          <p:nvPr>
            <p:extLst>
              <p:ext uri="{D42A27DB-BD31-4B8C-83A1-F6EECF244321}">
                <p14:modId xmlns:p14="http://schemas.microsoft.com/office/powerpoint/2010/main" val="1088041551"/>
              </p:ext>
            </p:extLst>
          </p:nvPr>
        </p:nvGraphicFramePr>
        <p:xfrm>
          <a:off x="0" y="1327357"/>
          <a:ext cx="12192000" cy="11061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Rectangle 6"/>
          <p:cNvSpPr/>
          <p:nvPr/>
        </p:nvSpPr>
        <p:spPr>
          <a:xfrm>
            <a:off x="0" y="3371330"/>
            <a:ext cx="6213230" cy="2160640"/>
          </a:xfrm>
          <a:prstGeom prst="rect">
            <a:avLst/>
          </a:prstGeom>
          <a:solidFill>
            <a:schemeClr val="accent1">
              <a:alpha val="4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fr-FR" spc="300" dirty="0" smtClean="0">
                <a:latin typeface="Arial" panose="020B0604020202020204" pitchFamily="34" charset="0"/>
                <a:cs typeface="Arial" panose="020B0604020202020204" pitchFamily="34" charset="0"/>
              </a:rPr>
              <a:t>►L’installateur dépose au district de la STEG gérant le client un dossier (en 2 copies papiers et 01 copie numérique) composée d’une partie administrative et une partie Technique</a:t>
            </a:r>
            <a:endParaRPr lang="fr-FR" spc="300" dirty="0">
              <a:latin typeface="Arial" panose="020B0604020202020204" pitchFamily="34" charset="0"/>
              <a:cs typeface="Arial" panose="020B0604020202020204" pitchFamily="34" charset="0"/>
            </a:endParaRPr>
          </a:p>
        </p:txBody>
      </p:sp>
      <p:grpSp>
        <p:nvGrpSpPr>
          <p:cNvPr id="11" name="Groupe 10"/>
          <p:cNvGrpSpPr/>
          <p:nvPr/>
        </p:nvGrpSpPr>
        <p:grpSpPr>
          <a:xfrm>
            <a:off x="9572969" y="3715083"/>
            <a:ext cx="2619031" cy="1761612"/>
            <a:chOff x="7556600" y="4922559"/>
            <a:chExt cx="2619031" cy="1761612"/>
          </a:xfrm>
        </p:grpSpPr>
        <p:pic>
          <p:nvPicPr>
            <p:cNvPr id="6" name="Picture 4" descr="http://us.cdn3.123rf.com/168nwm/cooldesign/cooldesign1305/cooldesign130500383/19860477-business-man-meeting-his-client-in-office.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556600" y="4922559"/>
              <a:ext cx="2619031" cy="176161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 name="Picture 2" descr="Résultat de recherche d'images pour &quot;logo STEG 3d&quot;"/>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32670" t="1932" r="29035" b="34910"/>
            <a:stretch/>
          </p:blipFill>
          <p:spPr bwMode="auto">
            <a:xfrm>
              <a:off x="9753913" y="5095293"/>
              <a:ext cx="228777" cy="389263"/>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previews.123rf.com/images/cherezoff/cherezoff1306/cherezoff130600124/20055217-3d-man-blanc-dirige-un-doigt-au-niveau-du-dossier-bureau-render-Isol-sur-un-fond-blanc-Banque-d%27images.jpg"/>
            <p:cNvPicPr>
              <a:picLocks noChangeAspect="1" noChangeArrowheads="1"/>
            </p:cNvPicPr>
            <p:nvPr/>
          </p:nvPicPr>
          <p:blipFill>
            <a:blip r:embed="rId9" cstate="print"/>
            <a:srcRect/>
            <a:stretch>
              <a:fillRect/>
            </a:stretch>
          </p:blipFill>
          <p:spPr bwMode="auto">
            <a:xfrm>
              <a:off x="7623174" y="4994031"/>
              <a:ext cx="1122241" cy="1122241"/>
            </a:xfrm>
            <a:prstGeom prst="rect">
              <a:avLst/>
            </a:prstGeom>
            <a:ln>
              <a:noFill/>
            </a:ln>
            <a:effectLst>
              <a:softEdge rad="112500"/>
            </a:effectLst>
          </p:spPr>
        </p:pic>
      </p:grpSp>
      <p:sp>
        <p:nvSpPr>
          <p:cNvPr id="13" name="Espace réservé du numéro de diapositive 11"/>
          <p:cNvSpPr txBox="1">
            <a:spLocks/>
          </p:cNvSpPr>
          <p:nvPr/>
        </p:nvSpPr>
        <p:spPr>
          <a:xfrm>
            <a:off x="11383108" y="6309457"/>
            <a:ext cx="574431"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6DD5436F-D741-47AD-AC3D-1EFF28D7ADFF}" type="slidenum">
              <a:rPr kumimoji="0" lang="fr-FR" sz="1800" b="0" i="0" u="none" strike="noStrike" kern="1200" cap="none" spc="0" normalizeH="0" baseline="0" noProof="0" smtClean="0">
                <a:ln>
                  <a:noFill/>
                </a:ln>
                <a:solidFill>
                  <a:schemeClr val="accent6">
                    <a:lumMod val="75000"/>
                  </a:schemeClr>
                </a:solidFill>
                <a:effectLst/>
                <a:uLnTx/>
                <a:uFillTx/>
                <a:latin typeface="Arial Black"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fr-FR" sz="1800" b="0" i="0" u="none" strike="noStrike" kern="1200" cap="none" spc="0" normalizeH="0" baseline="0" noProof="0" dirty="0">
              <a:ln>
                <a:noFill/>
              </a:ln>
              <a:solidFill>
                <a:schemeClr val="accent6">
                  <a:lumMod val="75000"/>
                </a:schemeClr>
              </a:solidFill>
              <a:effectLst/>
              <a:uLnTx/>
              <a:uFillTx/>
              <a:latin typeface="Arial Black" pitchFamily="34" charset="0"/>
              <a:ea typeface="+mn-ea"/>
              <a:cs typeface="+mn-cs"/>
            </a:endParaRPr>
          </a:p>
        </p:txBody>
      </p:sp>
      <p:sp>
        <p:nvSpPr>
          <p:cNvPr id="14" name="ZoneTexte 13"/>
          <p:cNvSpPr txBox="1"/>
          <p:nvPr/>
        </p:nvSpPr>
        <p:spPr>
          <a:xfrm>
            <a:off x="914401" y="0"/>
            <a:ext cx="11031414" cy="954107"/>
          </a:xfrm>
          <a:prstGeom prst="rect">
            <a:avLst/>
          </a:prstGeom>
          <a:noFill/>
        </p:spPr>
        <p:txBody>
          <a:bodyPr wrap="square" rtlCol="0">
            <a:spAutoFit/>
          </a:bodyPr>
          <a:lstStyle/>
          <a:p>
            <a:pPr algn="ctr"/>
            <a:r>
              <a:rPr lang="fr-FR"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Procédures de traitement des dossiers des installations photovoltaïques </a:t>
            </a:r>
          </a:p>
          <a:p>
            <a:pPr algn="ctr"/>
            <a:r>
              <a:rPr lang="fr-FR"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dans le cadre du programme PROSOLELEC</a:t>
            </a:r>
            <a:endParaRPr lang="fr-FR"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extLst>
      <p:ext uri="{BB962C8B-B14F-4D97-AF65-F5344CB8AC3E}">
        <p14:creationId xmlns:p14="http://schemas.microsoft.com/office/powerpoint/2010/main" val="11007775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4349262" y="1324708"/>
            <a:ext cx="7842738" cy="264941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rtlCol="0" anchor="t" anchorCtr="0"/>
          <a:lstStyle/>
          <a:p>
            <a:pPr>
              <a:lnSpc>
                <a:spcPts val="2500"/>
              </a:lnSpc>
            </a:pPr>
            <a:r>
              <a:rPr lang="fr-FR" sz="1700" b="1" u="sng" dirty="0" smtClean="0">
                <a:solidFill>
                  <a:srgbClr val="FF0000"/>
                </a:solidFill>
                <a:effectLst>
                  <a:outerShdw blurRad="38100" dist="38100" dir="2700000" algn="tl">
                    <a:srgbClr val="000000">
                      <a:alpha val="43137"/>
                    </a:srgbClr>
                  </a:outerShdw>
                </a:effectLst>
              </a:rPr>
              <a:t>Partie Administrative:</a:t>
            </a:r>
          </a:p>
          <a:p>
            <a:pPr>
              <a:lnSpc>
                <a:spcPts val="2500"/>
              </a:lnSpc>
              <a:buFontTx/>
              <a:buChar char="-"/>
            </a:pPr>
            <a:r>
              <a:rPr lang="fr-FR" sz="1600" b="1" dirty="0" smtClean="0"/>
              <a:t>Copie CIN</a:t>
            </a:r>
          </a:p>
          <a:p>
            <a:pPr>
              <a:lnSpc>
                <a:spcPts val="2500"/>
              </a:lnSpc>
              <a:buFontTx/>
              <a:buChar char="-"/>
            </a:pPr>
            <a:r>
              <a:rPr lang="fr-FR" sz="1600" b="1" dirty="0" smtClean="0"/>
              <a:t>Une étude de dimensionnement productible ≤110% consommation</a:t>
            </a:r>
          </a:p>
          <a:p>
            <a:pPr>
              <a:lnSpc>
                <a:spcPts val="2500"/>
              </a:lnSpc>
              <a:buFontTx/>
              <a:buChar char="-"/>
            </a:pPr>
            <a:r>
              <a:rPr lang="fr-FR" sz="1600" b="1" dirty="0" smtClean="0"/>
              <a:t>Le contrat PROSOL ELEC II signé par le client (Signature légalisée)</a:t>
            </a:r>
          </a:p>
          <a:p>
            <a:pPr>
              <a:lnSpc>
                <a:spcPts val="2500"/>
              </a:lnSpc>
              <a:buFontTx/>
              <a:buChar char="-"/>
            </a:pPr>
            <a:r>
              <a:rPr lang="fr-FR" sz="1600" b="1" dirty="0" smtClean="0"/>
              <a:t>Le formulaire d’adhésion PROSOL-ELEC &amp;de souscription à un CB(F2) (signature légalisée); </a:t>
            </a:r>
          </a:p>
          <a:p>
            <a:pPr>
              <a:lnSpc>
                <a:spcPts val="2500"/>
              </a:lnSpc>
              <a:buFontTx/>
              <a:buChar char="-"/>
            </a:pPr>
            <a:r>
              <a:rPr lang="fr-FR" sz="1600" b="1" dirty="0" smtClean="0"/>
              <a:t>Fiche d’identification de l’installation</a:t>
            </a:r>
          </a:p>
          <a:p>
            <a:pPr>
              <a:lnSpc>
                <a:spcPts val="2500"/>
              </a:lnSpc>
              <a:buFontTx/>
              <a:buChar char="-"/>
            </a:pPr>
            <a:r>
              <a:rPr lang="fr-FR" sz="1600" b="1" dirty="0" smtClean="0"/>
              <a:t>demande d’historique (+l’estimation de la consommation éventuellement)</a:t>
            </a:r>
          </a:p>
          <a:p>
            <a:pPr>
              <a:lnSpc>
                <a:spcPts val="2500"/>
              </a:lnSpc>
              <a:buFontTx/>
              <a:buChar char="-"/>
            </a:pPr>
            <a:endParaRPr lang="fr-FR" sz="1600" b="1" dirty="0" smtClean="0"/>
          </a:p>
          <a:p>
            <a:pPr>
              <a:lnSpc>
                <a:spcPts val="2500"/>
              </a:lnSpc>
              <a:buFontTx/>
              <a:buChar char="-"/>
            </a:pPr>
            <a:endParaRPr lang="fr-FR" sz="1600" b="1" dirty="0" smtClean="0"/>
          </a:p>
          <a:p>
            <a:pPr>
              <a:lnSpc>
                <a:spcPts val="2500"/>
              </a:lnSpc>
              <a:buFontTx/>
              <a:buChar char="-"/>
            </a:pPr>
            <a:endParaRPr lang="fr-FR" sz="1600" b="1" dirty="0" smtClean="0"/>
          </a:p>
          <a:p>
            <a:pPr>
              <a:lnSpc>
                <a:spcPts val="2500"/>
              </a:lnSpc>
            </a:pPr>
            <a:endParaRPr lang="fr-FR" sz="1700" b="1" dirty="0">
              <a:solidFill>
                <a:schemeClr val="tx1"/>
              </a:solidFill>
            </a:endParaRPr>
          </a:p>
        </p:txBody>
      </p:sp>
      <p:sp>
        <p:nvSpPr>
          <p:cNvPr id="18" name="Rectangle 17"/>
          <p:cNvSpPr/>
          <p:nvPr/>
        </p:nvSpPr>
        <p:spPr>
          <a:xfrm>
            <a:off x="0" y="3903788"/>
            <a:ext cx="12192000" cy="164123"/>
          </a:xfrm>
          <a:prstGeom prst="rect">
            <a:avLst/>
          </a:prstGeom>
          <a:gradFill flip="none" rotWithShape="1">
            <a:gsLst>
              <a:gs pos="0">
                <a:schemeClr val="accent1">
                  <a:lumMod val="60000"/>
                  <a:lumOff val="40000"/>
                </a:schemeClr>
              </a:gs>
              <a:gs pos="50000">
                <a:schemeClr val="accent1">
                  <a:tint val="44500"/>
                  <a:satMod val="160000"/>
                </a:schemeClr>
              </a:gs>
              <a:gs pos="100000">
                <a:schemeClr val="accent1">
                  <a:tint val="23500"/>
                  <a:satMod val="160000"/>
                </a:schemeClr>
              </a:gs>
            </a:gsLst>
            <a:path path="circle">
              <a:fillToRect l="100000" t="100000"/>
            </a:path>
            <a:tileRect r="-100000" b="-100000"/>
          </a:gra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Pentagone 10"/>
          <p:cNvSpPr/>
          <p:nvPr/>
        </p:nvSpPr>
        <p:spPr>
          <a:xfrm>
            <a:off x="211015" y="3481755"/>
            <a:ext cx="3833446" cy="973015"/>
          </a:xfrm>
          <a:prstGeom prst="homePlate">
            <a:avLst/>
          </a:prstGeom>
          <a:solidFill>
            <a:srgbClr val="FFFF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solidFill>
                  <a:schemeClr val="tx1"/>
                </a:solidFill>
                <a:effectLst>
                  <a:outerShdw blurRad="38100" dist="38100" dir="2700000" algn="tl">
                    <a:srgbClr val="000000">
                      <a:alpha val="43137"/>
                    </a:srgbClr>
                  </a:outerShdw>
                </a:effectLst>
              </a:rPr>
              <a:t>Composition du dossier technique </a:t>
            </a:r>
          </a:p>
        </p:txBody>
      </p:sp>
      <p:sp>
        <p:nvSpPr>
          <p:cNvPr id="22" name="Rectangle 21"/>
          <p:cNvSpPr/>
          <p:nvPr/>
        </p:nvSpPr>
        <p:spPr>
          <a:xfrm>
            <a:off x="4349262" y="4161692"/>
            <a:ext cx="7842738" cy="2274278"/>
          </a:xfrm>
          <a:prstGeom prst="rect">
            <a:avLst/>
          </a:prstGeom>
          <a:noFill/>
          <a:ln>
            <a:noFill/>
          </a:ln>
        </p:spPr>
        <p:style>
          <a:lnRef idx="2">
            <a:schemeClr val="accent3"/>
          </a:lnRef>
          <a:fillRef idx="1">
            <a:schemeClr val="lt1"/>
          </a:fillRef>
          <a:effectRef idx="0">
            <a:schemeClr val="accent3"/>
          </a:effectRef>
          <a:fontRef idx="minor">
            <a:schemeClr val="dk1"/>
          </a:fontRef>
        </p:style>
        <p:txBody>
          <a:bodyPr rtlCol="0" anchor="t" anchorCtr="0"/>
          <a:lstStyle/>
          <a:p>
            <a:pPr>
              <a:lnSpc>
                <a:spcPts val="2500"/>
              </a:lnSpc>
            </a:pPr>
            <a:r>
              <a:rPr lang="fr-FR" sz="1700" b="1" u="sng" dirty="0" smtClean="0">
                <a:solidFill>
                  <a:srgbClr val="FF0000"/>
                </a:solidFill>
                <a:effectLst>
                  <a:outerShdw blurRad="38100" dist="38100" dir="2700000" algn="tl">
                    <a:srgbClr val="000000">
                      <a:alpha val="43137"/>
                    </a:srgbClr>
                  </a:outerShdw>
                </a:effectLst>
              </a:rPr>
              <a:t>Partie Technique:</a:t>
            </a:r>
          </a:p>
          <a:p>
            <a:pPr>
              <a:lnSpc>
                <a:spcPts val="2500"/>
              </a:lnSpc>
              <a:buFontTx/>
              <a:buChar char="-"/>
            </a:pPr>
            <a:r>
              <a:rPr lang="fr-FR" sz="1600" b="1" dirty="0" smtClean="0"/>
              <a:t> Un mémoire descriptif et technique (avec étude dimensionnement de l’Installation, câbles et protections</a:t>
            </a:r>
          </a:p>
          <a:p>
            <a:pPr>
              <a:lnSpc>
                <a:spcPts val="2500"/>
              </a:lnSpc>
              <a:buFontTx/>
              <a:buChar char="-"/>
            </a:pPr>
            <a:r>
              <a:rPr lang="fr-FR" sz="1600" b="1" dirty="0" smtClean="0"/>
              <a:t>Schéma électrique unifilaire détaillé</a:t>
            </a:r>
          </a:p>
          <a:p>
            <a:pPr>
              <a:lnSpc>
                <a:spcPts val="2500"/>
              </a:lnSpc>
              <a:buFontTx/>
              <a:buChar char="-"/>
            </a:pPr>
            <a:r>
              <a:rPr lang="fr-FR" sz="1600" b="1" dirty="0" smtClean="0"/>
              <a:t>Un plan de situation de l’installation et un plan d’implantation des équipements</a:t>
            </a:r>
          </a:p>
          <a:p>
            <a:pPr>
              <a:lnSpc>
                <a:spcPts val="2500"/>
              </a:lnSpc>
              <a:buFontTx/>
              <a:buChar char="-"/>
            </a:pPr>
            <a:r>
              <a:rPr lang="fr-FR" sz="1600" b="1" dirty="0" smtClean="0"/>
              <a:t>Certificat d’homologation des panneaux par l’ANME</a:t>
            </a:r>
          </a:p>
          <a:p>
            <a:pPr>
              <a:lnSpc>
                <a:spcPts val="2500"/>
              </a:lnSpc>
              <a:buFontTx/>
              <a:buChar char="-"/>
            </a:pPr>
            <a:r>
              <a:rPr lang="fr-FR" sz="1600" b="1" dirty="0" smtClean="0"/>
              <a:t>Attestation d’acceptation des onduleurs par la STEG</a:t>
            </a:r>
          </a:p>
          <a:p>
            <a:pPr>
              <a:lnSpc>
                <a:spcPts val="2500"/>
              </a:lnSpc>
              <a:buFontTx/>
              <a:buChar char="-"/>
            </a:pPr>
            <a:r>
              <a:rPr lang="fr-FR" sz="1600" b="1" dirty="0" smtClean="0"/>
              <a:t>Fiche technique du matériel utilisé</a:t>
            </a:r>
          </a:p>
          <a:p>
            <a:pPr>
              <a:lnSpc>
                <a:spcPts val="2500"/>
              </a:lnSpc>
              <a:buFontTx/>
              <a:buChar char="-"/>
            </a:pPr>
            <a:endParaRPr lang="fr-FR" sz="1600" b="1" dirty="0" smtClean="0"/>
          </a:p>
          <a:p>
            <a:pPr>
              <a:lnSpc>
                <a:spcPts val="2500"/>
              </a:lnSpc>
              <a:buFontTx/>
              <a:buChar char="-"/>
            </a:pPr>
            <a:endParaRPr lang="fr-FR" sz="1600" b="1" dirty="0" smtClean="0"/>
          </a:p>
          <a:p>
            <a:pPr>
              <a:lnSpc>
                <a:spcPts val="2500"/>
              </a:lnSpc>
              <a:buFontTx/>
              <a:buChar char="-"/>
            </a:pPr>
            <a:endParaRPr lang="fr-FR" sz="1600" b="1" dirty="0" smtClean="0"/>
          </a:p>
          <a:p>
            <a:pPr>
              <a:lnSpc>
                <a:spcPts val="2500"/>
              </a:lnSpc>
            </a:pPr>
            <a:endParaRPr lang="fr-FR" sz="1700" b="1" dirty="0">
              <a:solidFill>
                <a:schemeClr val="tx1"/>
              </a:solidFill>
            </a:endParaRPr>
          </a:p>
        </p:txBody>
      </p:sp>
      <p:sp>
        <p:nvSpPr>
          <p:cNvPr id="25" name="Espace réservé du numéro de diapositive 11"/>
          <p:cNvSpPr txBox="1">
            <a:spLocks/>
          </p:cNvSpPr>
          <p:nvPr/>
        </p:nvSpPr>
        <p:spPr>
          <a:xfrm>
            <a:off x="11383108" y="6309457"/>
            <a:ext cx="574431"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6DD5436F-D741-47AD-AC3D-1EFF28D7ADFF}" type="slidenum">
              <a:rPr kumimoji="0" lang="fr-FR" sz="1800" b="0" i="0" u="none" strike="noStrike" kern="1200" cap="none" spc="0" normalizeH="0" baseline="0" noProof="0" smtClean="0">
                <a:ln>
                  <a:noFill/>
                </a:ln>
                <a:solidFill>
                  <a:schemeClr val="accent6">
                    <a:lumMod val="75000"/>
                  </a:schemeClr>
                </a:solidFill>
                <a:effectLst/>
                <a:uLnTx/>
                <a:uFillTx/>
                <a:latin typeface="Arial Black"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fr-FR" sz="1800" b="0" i="0" u="none" strike="noStrike" kern="1200" cap="none" spc="0" normalizeH="0" baseline="0" noProof="0" dirty="0">
              <a:ln>
                <a:noFill/>
              </a:ln>
              <a:solidFill>
                <a:schemeClr val="accent6">
                  <a:lumMod val="75000"/>
                </a:schemeClr>
              </a:solidFill>
              <a:effectLst/>
              <a:uLnTx/>
              <a:uFillTx/>
              <a:latin typeface="Arial Black" pitchFamily="34" charset="0"/>
              <a:ea typeface="+mn-ea"/>
              <a:cs typeface="+mn-cs"/>
            </a:endParaRPr>
          </a:p>
        </p:txBody>
      </p:sp>
      <p:sp>
        <p:nvSpPr>
          <p:cNvPr id="26" name="ZoneTexte 25"/>
          <p:cNvSpPr txBox="1"/>
          <p:nvPr/>
        </p:nvSpPr>
        <p:spPr>
          <a:xfrm>
            <a:off x="914401" y="0"/>
            <a:ext cx="11031414" cy="954107"/>
          </a:xfrm>
          <a:prstGeom prst="rect">
            <a:avLst/>
          </a:prstGeom>
          <a:noFill/>
        </p:spPr>
        <p:txBody>
          <a:bodyPr wrap="square" rtlCol="0">
            <a:spAutoFit/>
          </a:bodyPr>
          <a:lstStyle/>
          <a:p>
            <a:pPr algn="ctr"/>
            <a:r>
              <a:rPr lang="fr-FR"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Procédures de traitement des dossiers des installations photovoltaïques </a:t>
            </a:r>
          </a:p>
          <a:p>
            <a:pPr algn="ctr"/>
            <a:r>
              <a:rPr lang="fr-FR"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dans le cadre du programme PROSOLELEC</a:t>
            </a:r>
            <a:endParaRPr lang="fr-FR"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extLst>
      <p:ext uri="{BB962C8B-B14F-4D97-AF65-F5344CB8AC3E}">
        <p14:creationId xmlns:p14="http://schemas.microsoft.com/office/powerpoint/2010/main" val="1100777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1000"/>
                                        <p:tgtEl>
                                          <p:spTgt spid="22"/>
                                        </p:tgtEl>
                                      </p:cBhvr>
                                    </p:animEffect>
                                    <p:anim calcmode="lin" valueType="num">
                                      <p:cBhvr>
                                        <p:cTn id="13" dur="1000" fill="hold"/>
                                        <p:tgtEl>
                                          <p:spTgt spid="22"/>
                                        </p:tgtEl>
                                        <p:attrNameLst>
                                          <p:attrName>ppt_x</p:attrName>
                                        </p:attrNameLst>
                                      </p:cBhvr>
                                      <p:tavLst>
                                        <p:tav tm="0">
                                          <p:val>
                                            <p:strVal val="#ppt_x"/>
                                          </p:val>
                                        </p:tav>
                                        <p:tav tm="100000">
                                          <p:val>
                                            <p:strVal val="#ppt_x"/>
                                          </p:val>
                                        </p:tav>
                                      </p:tavLst>
                                    </p:anim>
                                    <p:anim calcmode="lin" valueType="num">
                                      <p:cBhvr>
                                        <p:cTn id="14"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2" grpId="0"/>
    </p:bld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1114</TotalTime>
  <Words>2135</Words>
  <Application>Microsoft Office PowerPoint</Application>
  <PresentationFormat>Grand écran</PresentationFormat>
  <Paragraphs>280</Paragraphs>
  <Slides>36</Slides>
  <Notes>6</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36</vt:i4>
      </vt:variant>
    </vt:vector>
  </HeadingPairs>
  <TitlesOfParts>
    <vt:vector size="43" baseType="lpstr">
      <vt:lpstr>Arial</vt:lpstr>
      <vt:lpstr>Arial Black</vt:lpstr>
      <vt:lpstr>Calibri</vt:lpstr>
      <vt:lpstr>Calibri Light</vt:lpstr>
      <vt:lpstr>Times New Roman</vt:lpstr>
      <vt:lpstr>Wingdings</vt:lpstr>
      <vt:lpstr>Thème Office</vt:lpstr>
      <vt:lpstr>Traitement des dossiers des installations photovoltaïques par la STEG</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Radhouane</dc:creator>
  <cp:lastModifiedBy>Radhouane</cp:lastModifiedBy>
  <cp:revision>60</cp:revision>
  <dcterms:created xsi:type="dcterms:W3CDTF">2016-05-25T14:49:17Z</dcterms:created>
  <dcterms:modified xsi:type="dcterms:W3CDTF">2016-05-30T23:24:59Z</dcterms:modified>
</cp:coreProperties>
</file>